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6" r:id="rId6"/>
    <p:sldId id="260" r:id="rId7"/>
    <p:sldId id="262" r:id="rId8"/>
    <p:sldId id="263" r:id="rId9"/>
    <p:sldId id="265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393AA2-CCD1-48B2-B810-F1ECCF7F8BC0}" v="1211" dt="2025-02-18T16:21:42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52" autoAdjust="0"/>
    <p:restoredTop sz="94660"/>
  </p:normalViewPr>
  <p:slideViewPr>
    <p:cSldViewPr snapToGrid="0">
      <p:cViewPr varScale="1">
        <p:scale>
          <a:sx n="70" d="100"/>
          <a:sy n="70" d="100"/>
        </p:scale>
        <p:origin x="581" y="2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lum Marples" userId="181b5ecd0973825d" providerId="LiveId" clId="{2F68DE95-F6A1-4C87-BF77-A26F338F21BA}"/>
    <pc:docChg chg="undo custSel addSld delSld modSld addMainMaster delMainMaster modMainMaster">
      <pc:chgData name="Callum Marples" userId="181b5ecd0973825d" providerId="LiveId" clId="{2F68DE95-F6A1-4C87-BF77-A26F338F21BA}" dt="2025-02-16T22:43:54.063" v="1833" actId="207"/>
      <pc:docMkLst>
        <pc:docMk/>
      </pc:docMkLst>
      <pc:sldChg chg="del">
        <pc:chgData name="Callum Marples" userId="181b5ecd0973825d" providerId="LiveId" clId="{2F68DE95-F6A1-4C87-BF77-A26F338F21BA}" dt="2025-02-16T21:32:50.080" v="74" actId="47"/>
        <pc:sldMkLst>
          <pc:docMk/>
          <pc:sldMk cId="1714948698" sldId="256"/>
        </pc:sldMkLst>
      </pc:sldChg>
      <pc:sldChg chg="modSp new mod">
        <pc:chgData name="Callum Marples" userId="181b5ecd0973825d" providerId="LiveId" clId="{2F68DE95-F6A1-4C87-BF77-A26F338F21BA}" dt="2025-02-16T21:52:18.762" v="1143" actId="1035"/>
        <pc:sldMkLst>
          <pc:docMk/>
          <pc:sldMk cId="3021792579" sldId="256"/>
        </pc:sldMkLst>
      </pc:sldChg>
      <pc:sldChg chg="new del">
        <pc:chgData name="Callum Marples" userId="181b5ecd0973825d" providerId="LiveId" clId="{2F68DE95-F6A1-4C87-BF77-A26F338F21BA}" dt="2025-02-16T21:32:54.824" v="77" actId="47"/>
        <pc:sldMkLst>
          <pc:docMk/>
          <pc:sldMk cId="3489766749" sldId="256"/>
        </pc:sldMkLst>
      </pc:sldChg>
      <pc:sldChg chg="addSp delSp modSp new mod modClrScheme modAnim chgLayout">
        <pc:chgData name="Callum Marples" userId="181b5ecd0973825d" providerId="LiveId" clId="{2F68DE95-F6A1-4C87-BF77-A26F338F21BA}" dt="2025-02-16T22:35:13.783" v="1755" actId="14100"/>
        <pc:sldMkLst>
          <pc:docMk/>
          <pc:sldMk cId="81282341" sldId="257"/>
        </pc:sldMkLst>
      </pc:sldChg>
      <pc:sldChg chg="delSp modSp del mod">
        <pc:chgData name="Callum Marples" userId="181b5ecd0973825d" providerId="LiveId" clId="{2F68DE95-F6A1-4C87-BF77-A26F338F21BA}" dt="2025-02-16T21:32:50.399" v="75" actId="47"/>
        <pc:sldMkLst>
          <pc:docMk/>
          <pc:sldMk cId="2963031521" sldId="257"/>
        </pc:sldMkLst>
      </pc:sldChg>
      <pc:sldChg chg="new del">
        <pc:chgData name="Callum Marples" userId="181b5ecd0973825d" providerId="LiveId" clId="{2F68DE95-F6A1-4C87-BF77-A26F338F21BA}" dt="2025-02-16T21:46:13.031" v="789" actId="47"/>
        <pc:sldMkLst>
          <pc:docMk/>
          <pc:sldMk cId="4280952110" sldId="257"/>
        </pc:sldMkLst>
      </pc:sldChg>
      <pc:sldChg chg="new del">
        <pc:chgData name="Callum Marples" userId="181b5ecd0973825d" providerId="LiveId" clId="{2F68DE95-F6A1-4C87-BF77-A26F338F21BA}" dt="2025-02-16T21:46:11.858" v="788" actId="47"/>
        <pc:sldMkLst>
          <pc:docMk/>
          <pc:sldMk cId="573311126" sldId="258"/>
        </pc:sldMkLst>
      </pc:sldChg>
      <pc:sldChg chg="del">
        <pc:chgData name="Callum Marples" userId="181b5ecd0973825d" providerId="LiveId" clId="{2F68DE95-F6A1-4C87-BF77-A26F338F21BA}" dt="2025-02-16T21:32:49.592" v="73" actId="47"/>
        <pc:sldMkLst>
          <pc:docMk/>
          <pc:sldMk cId="611953043" sldId="258"/>
        </pc:sldMkLst>
      </pc:sldChg>
      <pc:sldChg chg="new del">
        <pc:chgData name="Callum Marples" userId="181b5ecd0973825d" providerId="LiveId" clId="{2F68DE95-F6A1-4C87-BF77-A26F338F21BA}" dt="2025-02-16T21:46:11.550" v="787" actId="47"/>
        <pc:sldMkLst>
          <pc:docMk/>
          <pc:sldMk cId="4221493804" sldId="259"/>
        </pc:sldMkLst>
      </pc:sldChg>
      <pc:sldChg chg="new del">
        <pc:chgData name="Callum Marples" userId="181b5ecd0973825d" providerId="LiveId" clId="{2F68DE95-F6A1-4C87-BF77-A26F338F21BA}" dt="2025-02-16T21:46:11.272" v="786" actId="47"/>
        <pc:sldMkLst>
          <pc:docMk/>
          <pc:sldMk cId="2562777017" sldId="260"/>
        </pc:sldMkLst>
      </pc:sldChg>
      <pc:sldChg chg="new del">
        <pc:chgData name="Callum Marples" userId="181b5ecd0973825d" providerId="LiveId" clId="{2F68DE95-F6A1-4C87-BF77-A26F338F21BA}" dt="2025-02-16T21:46:10.795" v="785" actId="47"/>
        <pc:sldMkLst>
          <pc:docMk/>
          <pc:sldMk cId="2984961667" sldId="261"/>
        </pc:sldMkLst>
      </pc:sldChg>
      <pc:sldChg chg="new del">
        <pc:chgData name="Callum Marples" userId="181b5ecd0973825d" providerId="LiveId" clId="{2F68DE95-F6A1-4C87-BF77-A26F338F21BA}" dt="2025-02-16T21:46:10.343" v="784" actId="47"/>
        <pc:sldMkLst>
          <pc:docMk/>
          <pc:sldMk cId="1663054834" sldId="262"/>
        </pc:sldMkLst>
      </pc:sldChg>
      <pc:sldMasterChg chg="del modSldLayout">
        <pc:chgData name="Callum Marples" userId="181b5ecd0973825d" providerId="LiveId" clId="{2F68DE95-F6A1-4C87-BF77-A26F338F21BA}" dt="2025-02-16T21:33:17.480" v="78" actId="2696"/>
        <pc:sldMasterMkLst>
          <pc:docMk/>
          <pc:sldMasterMk cId="2459112818" sldId="2147483648"/>
        </pc:sldMasterMkLst>
        <pc:sldLayoutChg chg="addSp delSp modSp mod">
          <pc:chgData name="Callum Marples" userId="181b5ecd0973825d" providerId="LiveId" clId="{2F68DE95-F6A1-4C87-BF77-A26F338F21BA}" dt="2025-02-16T21:31:28.556" v="72" actId="478"/>
          <pc:sldLayoutMkLst>
            <pc:docMk/>
            <pc:sldMasterMk cId="2459112818" sldId="2147483648"/>
            <pc:sldLayoutMk cId="1587513814" sldId="2147483650"/>
          </pc:sldLayoutMkLst>
        </pc:sldLayoutChg>
      </pc:sldMasterChg>
      <pc:sldMasterChg chg="addSp delSp modSp mod modSldLayout">
        <pc:chgData name="Callum Marples" userId="181b5ecd0973825d" providerId="LiveId" clId="{2F68DE95-F6A1-4C87-BF77-A26F338F21BA}" dt="2025-02-16T22:43:54.063" v="1833" actId="207"/>
        <pc:sldMasterMkLst>
          <pc:docMk/>
          <pc:sldMasterMk cId="2220184927" sldId="2147483649"/>
        </pc:sldMasterMkLst>
        <pc:spChg chg="mod">
          <ac:chgData name="Callum Marples" userId="181b5ecd0973825d" providerId="LiveId" clId="{2F68DE95-F6A1-4C87-BF77-A26F338F21BA}" dt="2025-02-16T21:33:43.540" v="79" actId="2711"/>
          <ac:spMkLst>
            <pc:docMk/>
            <pc:sldMasterMk cId="2220184927" sldId="2147483649"/>
            <ac:spMk id="4" creationId="{00000000-0000-0000-0000-000000000000}"/>
          </ac:spMkLst>
        </pc:spChg>
        <pc:spChg chg="mod">
          <ac:chgData name="Callum Marples" userId="181b5ecd0973825d" providerId="LiveId" clId="{2F68DE95-F6A1-4C87-BF77-A26F338F21BA}" dt="2025-02-16T21:33:43.540" v="79" actId="2711"/>
          <ac:spMkLst>
            <pc:docMk/>
            <pc:sldMasterMk cId="2220184927" sldId="2147483649"/>
            <ac:spMk id="5" creationId="{00000000-0000-0000-0000-000000000000}"/>
          </ac:spMkLst>
        </pc:spChg>
        <pc:spChg chg="mod">
          <ac:chgData name="Callum Marples" userId="181b5ecd0973825d" providerId="LiveId" clId="{2F68DE95-F6A1-4C87-BF77-A26F338F21BA}" dt="2025-02-16T21:33:43.540" v="79" actId="2711"/>
          <ac:spMkLst>
            <pc:docMk/>
            <pc:sldMasterMk cId="2220184927" sldId="2147483649"/>
            <ac:spMk id="6" creationId="{00000000-0000-0000-0000-000000000000}"/>
          </ac:spMkLst>
        </pc:spChg>
        <pc:spChg chg="mod">
          <ac:chgData name="Callum Marples" userId="181b5ecd0973825d" providerId="LiveId" clId="{2F68DE95-F6A1-4C87-BF77-A26F338F21BA}" dt="2025-02-16T22:41:40.892" v="1799" actId="14100"/>
          <ac:spMkLst>
            <pc:docMk/>
            <pc:sldMasterMk cId="2220184927" sldId="2147483649"/>
            <ac:spMk id="9" creationId="{00000000-0000-0000-0000-000000000000}"/>
          </ac:spMkLst>
        </pc:spChg>
        <pc:spChg chg="add mod ord">
          <ac:chgData name="Callum Marples" userId="181b5ecd0973825d" providerId="LiveId" clId="{2F68DE95-F6A1-4C87-BF77-A26F338F21BA}" dt="2025-02-16T22:38:23.024" v="1769" actId="14100"/>
          <ac:spMkLst>
            <pc:docMk/>
            <pc:sldMasterMk cId="2220184927" sldId="2147483649"/>
            <ac:spMk id="12" creationId="{B1F175DC-EFC0-BBA4-AB87-2BCAFC2DF2B6}"/>
          </ac:spMkLst>
        </pc:spChg>
        <pc:picChg chg="add mod">
          <ac:chgData name="Callum Marples" userId="181b5ecd0973825d" providerId="LiveId" clId="{2F68DE95-F6A1-4C87-BF77-A26F338F21BA}" dt="2025-02-16T22:41:43.944" v="1800" actId="1076"/>
          <ac:picMkLst>
            <pc:docMk/>
            <pc:sldMasterMk cId="2220184927" sldId="2147483649"/>
            <ac:picMk id="11" creationId="{B6922415-A9B0-ACAD-14CE-91B7A7A3244D}"/>
          </ac:picMkLst>
        </pc:picChg>
        <pc:sldLayoutChg chg="addSp delSp modSp mod">
          <pc:chgData name="Callum Marples" userId="181b5ecd0973825d" providerId="LiveId" clId="{2F68DE95-F6A1-4C87-BF77-A26F338F21BA}" dt="2025-02-16T22:08:46.827" v="1559" actId="207"/>
          <pc:sldLayoutMkLst>
            <pc:docMk/>
            <pc:sldMasterMk cId="2220184927" sldId="2147483649"/>
            <pc:sldLayoutMk cId="871030157" sldId="2147483650"/>
          </pc:sldLayoutMkLst>
          <pc:spChg chg="mod">
            <ac:chgData name="Callum Marples" userId="181b5ecd0973825d" providerId="LiveId" clId="{2F68DE95-F6A1-4C87-BF77-A26F338F21BA}" dt="2025-02-16T22:06:35.675" v="1443" actId="1582"/>
            <ac:spMkLst>
              <pc:docMk/>
              <pc:sldMasterMk cId="2220184927" sldId="2147483649"/>
              <pc:sldLayoutMk cId="871030157" sldId="2147483650"/>
              <ac:spMk id="2" creationId="{00000000-0000-0000-0000-000000000000}"/>
            </ac:spMkLst>
          </pc:spChg>
          <pc:spChg chg="mod">
            <ac:chgData name="Callum Marples" userId="181b5ecd0973825d" providerId="LiveId" clId="{2F68DE95-F6A1-4C87-BF77-A26F338F21BA}" dt="2025-02-16T22:06:35.675" v="1443" actId="1582"/>
            <ac:spMkLst>
              <pc:docMk/>
              <pc:sldMasterMk cId="2220184927" sldId="2147483649"/>
              <pc:sldLayoutMk cId="871030157" sldId="2147483650"/>
              <ac:spMk id="6" creationId="{00000000-0000-0000-0000-000000000000}"/>
            </ac:spMkLst>
          </pc:spChg>
          <pc:picChg chg="add mod ord">
            <ac:chgData name="Callum Marples" userId="181b5ecd0973825d" providerId="LiveId" clId="{2F68DE95-F6A1-4C87-BF77-A26F338F21BA}" dt="2025-02-16T21:42:59.912" v="370" actId="167"/>
            <ac:picMkLst>
              <pc:docMk/>
              <pc:sldMasterMk cId="2220184927" sldId="2147483649"/>
              <pc:sldLayoutMk cId="871030157" sldId="2147483650"/>
              <ac:picMk id="4" creationId="{84531C9C-EA80-AC25-D35D-1E7008FC869A}"/>
            </ac:picMkLst>
          </pc:picChg>
          <pc:picChg chg="add mod">
            <ac:chgData name="Callum Marples" userId="181b5ecd0973825d" providerId="LiveId" clId="{2F68DE95-F6A1-4C87-BF77-A26F338F21BA}" dt="2025-02-16T22:08:46.827" v="1559" actId="207"/>
            <ac:picMkLst>
              <pc:docMk/>
              <pc:sldMasterMk cId="2220184927" sldId="2147483649"/>
              <pc:sldLayoutMk cId="871030157" sldId="2147483650"/>
              <ac:picMk id="10" creationId="{41561FB5-6606-0CEC-B212-0F096939B61F}"/>
            </ac:picMkLst>
          </pc:picChg>
        </pc:sldLayoutChg>
        <pc:sldLayoutChg chg="modSp mod modAnim">
          <pc:chgData name="Callum Marples" userId="181b5ecd0973825d" providerId="LiveId" clId="{2F68DE95-F6A1-4C87-BF77-A26F338F21BA}" dt="2025-02-16T22:43:54.063" v="1833" actId="207"/>
          <pc:sldLayoutMkLst>
            <pc:docMk/>
            <pc:sldMasterMk cId="2220184927" sldId="2147483649"/>
            <pc:sldLayoutMk cId="273596912" sldId="2147483653"/>
          </pc:sldLayoutMkLst>
          <pc:spChg chg="mod">
            <ac:chgData name="Callum Marples" userId="181b5ecd0973825d" providerId="LiveId" clId="{2F68DE95-F6A1-4C87-BF77-A26F338F21BA}" dt="2025-02-16T22:43:54.063" v="1833" actId="207"/>
            <ac:spMkLst>
              <pc:docMk/>
              <pc:sldMasterMk cId="2220184927" sldId="2147483649"/>
              <pc:sldLayoutMk cId="273596912" sldId="2147483653"/>
              <ac:spMk id="7" creationId="{00000000-0000-0000-0000-000000000000}"/>
            </ac:spMkLst>
          </pc:spChg>
        </pc:sldLayoutChg>
        <pc:sldLayoutChg chg="addSp delSp modSp mod modAnim">
          <pc:chgData name="Callum Marples" userId="181b5ecd0973825d" providerId="LiveId" clId="{2F68DE95-F6A1-4C87-BF77-A26F338F21BA}" dt="2025-02-16T22:40:35.746" v="1796"/>
          <pc:sldLayoutMkLst>
            <pc:docMk/>
            <pc:sldMasterMk cId="2220184927" sldId="2147483649"/>
            <pc:sldLayoutMk cId="4169827428" sldId="2147483654"/>
          </pc:sldLayoutMkLst>
        </pc:sldLayoutChg>
        <pc:sldLayoutChg chg="modSp mod">
          <pc:chgData name="Callum Marples" userId="181b5ecd0973825d" providerId="LiveId" clId="{2F68DE95-F6A1-4C87-BF77-A26F338F21BA}" dt="2025-02-16T21:39:19.764" v="358" actId="207"/>
          <pc:sldLayoutMkLst>
            <pc:docMk/>
            <pc:sldMasterMk cId="2220184927" sldId="2147483649"/>
            <pc:sldLayoutMk cId="2768364645" sldId="2147483655"/>
          </pc:sldLayoutMkLst>
          <pc:spChg chg="mod">
            <ac:chgData name="Callum Marples" userId="181b5ecd0973825d" providerId="LiveId" clId="{2F68DE95-F6A1-4C87-BF77-A26F338F21BA}" dt="2025-02-16T21:39:19.764" v="358" actId="207"/>
            <ac:spMkLst>
              <pc:docMk/>
              <pc:sldMasterMk cId="2220184927" sldId="2147483649"/>
              <pc:sldLayoutMk cId="2768364645" sldId="2147483655"/>
              <ac:spMk id="7" creationId="{00000000-0000-0000-0000-000000000000}"/>
            </ac:spMkLst>
          </pc:spChg>
        </pc:sldLayoutChg>
      </pc:sldMasterChg>
      <pc:sldMasterChg chg="new del mod addSldLayout">
        <pc:chgData name="Callum Marples" userId="181b5ecd0973825d" providerId="LiveId" clId="{2F68DE95-F6A1-4C87-BF77-A26F338F21BA}" dt="2025-02-16T21:26:41.423" v="28" actId="2696"/>
        <pc:sldMasterMkLst>
          <pc:docMk/>
          <pc:sldMasterMk cId="2917197448" sldId="2147483652"/>
        </pc:sldMasterMkLst>
        <pc:sldLayoutChg chg="new replId">
          <pc:chgData name="Callum Marples" userId="181b5ecd0973825d" providerId="LiveId" clId="{2F68DE95-F6A1-4C87-BF77-A26F338F21BA}" dt="2025-02-16T21:26:35.572" v="27" actId="6938"/>
          <pc:sldLayoutMkLst>
            <pc:docMk/>
            <pc:sldMasterMk cId="2917197448" sldId="2147483652"/>
            <pc:sldLayoutMk cId="3353233958" sldId="2147483653"/>
          </pc:sldLayoutMkLst>
        </pc:sldLayoutChg>
        <pc:sldLayoutChg chg="new replId">
          <pc:chgData name="Callum Marples" userId="181b5ecd0973825d" providerId="LiveId" clId="{2F68DE95-F6A1-4C87-BF77-A26F338F21BA}" dt="2025-02-16T21:26:35.572" v="27" actId="6938"/>
          <pc:sldLayoutMkLst>
            <pc:docMk/>
            <pc:sldMasterMk cId="2917197448" sldId="2147483652"/>
            <pc:sldLayoutMk cId="933778645" sldId="2147483654"/>
          </pc:sldLayoutMkLst>
        </pc:sldLayoutChg>
        <pc:sldLayoutChg chg="new replId">
          <pc:chgData name="Callum Marples" userId="181b5ecd0973825d" providerId="LiveId" clId="{2F68DE95-F6A1-4C87-BF77-A26F338F21BA}" dt="2025-02-16T21:26:35.572" v="27" actId="6938"/>
          <pc:sldLayoutMkLst>
            <pc:docMk/>
            <pc:sldMasterMk cId="2917197448" sldId="2147483652"/>
            <pc:sldLayoutMk cId="355178205" sldId="2147483655"/>
          </pc:sldLayoutMkLst>
        </pc:sldLayoutChg>
        <pc:sldLayoutChg chg="new replId">
          <pc:chgData name="Callum Marples" userId="181b5ecd0973825d" providerId="LiveId" clId="{2F68DE95-F6A1-4C87-BF77-A26F338F21BA}" dt="2025-02-16T21:26:35.572" v="27" actId="6938"/>
          <pc:sldLayoutMkLst>
            <pc:docMk/>
            <pc:sldMasterMk cId="2917197448" sldId="2147483652"/>
            <pc:sldLayoutMk cId="3283576867" sldId="2147483656"/>
          </pc:sldLayoutMkLst>
        </pc:sldLayoutChg>
        <pc:sldLayoutChg chg="new replId">
          <pc:chgData name="Callum Marples" userId="181b5ecd0973825d" providerId="LiveId" clId="{2F68DE95-F6A1-4C87-BF77-A26F338F21BA}" dt="2025-02-16T21:26:35.572" v="27" actId="6938"/>
          <pc:sldLayoutMkLst>
            <pc:docMk/>
            <pc:sldMasterMk cId="2917197448" sldId="2147483652"/>
            <pc:sldLayoutMk cId="3185678247" sldId="2147483657"/>
          </pc:sldLayoutMkLst>
        </pc:sldLayoutChg>
        <pc:sldLayoutChg chg="new replId">
          <pc:chgData name="Callum Marples" userId="181b5ecd0973825d" providerId="LiveId" clId="{2F68DE95-F6A1-4C87-BF77-A26F338F21BA}" dt="2025-02-16T21:26:35.572" v="27" actId="6938"/>
          <pc:sldLayoutMkLst>
            <pc:docMk/>
            <pc:sldMasterMk cId="2917197448" sldId="2147483652"/>
            <pc:sldLayoutMk cId="685398801" sldId="2147483658"/>
          </pc:sldLayoutMkLst>
        </pc:sldLayoutChg>
        <pc:sldLayoutChg chg="new replId">
          <pc:chgData name="Callum Marples" userId="181b5ecd0973825d" providerId="LiveId" clId="{2F68DE95-F6A1-4C87-BF77-A26F338F21BA}" dt="2025-02-16T21:26:35.572" v="27" actId="6938"/>
          <pc:sldLayoutMkLst>
            <pc:docMk/>
            <pc:sldMasterMk cId="2917197448" sldId="2147483652"/>
            <pc:sldLayoutMk cId="3638340663" sldId="2147483659"/>
          </pc:sldLayoutMkLst>
        </pc:sldLayoutChg>
        <pc:sldLayoutChg chg="new replId">
          <pc:chgData name="Callum Marples" userId="181b5ecd0973825d" providerId="LiveId" clId="{2F68DE95-F6A1-4C87-BF77-A26F338F21BA}" dt="2025-02-16T21:26:35.572" v="27" actId="6938"/>
          <pc:sldLayoutMkLst>
            <pc:docMk/>
            <pc:sldMasterMk cId="2917197448" sldId="2147483652"/>
            <pc:sldLayoutMk cId="2142588682" sldId="2147483660"/>
          </pc:sldLayoutMkLst>
        </pc:sldLayoutChg>
        <pc:sldLayoutChg chg="new replId">
          <pc:chgData name="Callum Marples" userId="181b5ecd0973825d" providerId="LiveId" clId="{2F68DE95-F6A1-4C87-BF77-A26F338F21BA}" dt="2025-02-16T21:26:35.572" v="27" actId="6938"/>
          <pc:sldLayoutMkLst>
            <pc:docMk/>
            <pc:sldMasterMk cId="2917197448" sldId="2147483652"/>
            <pc:sldLayoutMk cId="4131164945" sldId="2147483661"/>
          </pc:sldLayoutMkLst>
        </pc:sldLayoutChg>
        <pc:sldLayoutChg chg="new replId">
          <pc:chgData name="Callum Marples" userId="181b5ecd0973825d" providerId="LiveId" clId="{2F68DE95-F6A1-4C87-BF77-A26F338F21BA}" dt="2025-02-16T21:26:35.572" v="27" actId="6938"/>
          <pc:sldLayoutMkLst>
            <pc:docMk/>
            <pc:sldMasterMk cId="2917197448" sldId="2147483652"/>
            <pc:sldLayoutMk cId="192032246" sldId="2147483662"/>
          </pc:sldLayoutMkLst>
        </pc:sldLayoutChg>
        <pc:sldLayoutChg chg="new replId">
          <pc:chgData name="Callum Marples" userId="181b5ecd0973825d" providerId="LiveId" clId="{2F68DE95-F6A1-4C87-BF77-A26F338F21BA}" dt="2025-02-16T21:26:35.572" v="27" actId="6938"/>
          <pc:sldLayoutMkLst>
            <pc:docMk/>
            <pc:sldMasterMk cId="2917197448" sldId="2147483652"/>
            <pc:sldLayoutMk cId="958108912" sldId="2147483663"/>
          </pc:sldLayoutMkLst>
        </pc:sldLayoutChg>
      </pc:sldMasterChg>
    </pc:docChg>
  </pc:docChgLst>
  <pc:docChgLst>
    <pc:chgData name="Callum Marples" userId="181b5ecd0973825d" providerId="LiveId" clId="{384BD760-A79C-4EDB-9D2F-C80803AC5770}"/>
    <pc:docChg chg="custSel modSld modMainMaster">
      <pc:chgData name="Callum Marples" userId="181b5ecd0973825d" providerId="LiveId" clId="{384BD760-A79C-4EDB-9D2F-C80803AC5770}" dt="2025-02-17T21:28:53.293" v="48" actId="1076"/>
      <pc:docMkLst>
        <pc:docMk/>
      </pc:docMkLst>
      <pc:sldChg chg="modSp mod">
        <pc:chgData name="Callum Marples" userId="181b5ecd0973825d" providerId="LiveId" clId="{384BD760-A79C-4EDB-9D2F-C80803AC5770}" dt="2025-02-17T21:25:19.748" v="37" actId="20577"/>
        <pc:sldMkLst>
          <pc:docMk/>
          <pc:sldMk cId="4174691352" sldId="258"/>
        </pc:sldMkLst>
        <pc:spChg chg="mod">
          <ac:chgData name="Callum Marples" userId="181b5ecd0973825d" providerId="LiveId" clId="{384BD760-A79C-4EDB-9D2F-C80803AC5770}" dt="2025-02-17T21:25:19.748" v="37" actId="20577"/>
          <ac:spMkLst>
            <pc:docMk/>
            <pc:sldMk cId="4174691352" sldId="258"/>
            <ac:spMk id="18" creationId="{93392525-3BA8-95A8-2E2A-B8C19725E13A}"/>
          </ac:spMkLst>
        </pc:spChg>
      </pc:sldChg>
      <pc:sldChg chg="modSp mod">
        <pc:chgData name="Callum Marples" userId="181b5ecd0973825d" providerId="LiveId" clId="{384BD760-A79C-4EDB-9D2F-C80803AC5770}" dt="2025-02-17T21:27:02.135" v="42" actId="1076"/>
        <pc:sldMkLst>
          <pc:docMk/>
          <pc:sldMk cId="1143039728" sldId="259"/>
        </pc:sldMkLst>
        <pc:picChg chg="mod">
          <ac:chgData name="Callum Marples" userId="181b5ecd0973825d" providerId="LiveId" clId="{384BD760-A79C-4EDB-9D2F-C80803AC5770}" dt="2025-02-17T21:27:02.135" v="42" actId="1076"/>
          <ac:picMkLst>
            <pc:docMk/>
            <pc:sldMk cId="1143039728" sldId="259"/>
            <ac:picMk id="7" creationId="{BD2A0046-254D-9E90-AC76-136A67BDD685}"/>
          </ac:picMkLst>
        </pc:picChg>
      </pc:sldChg>
      <pc:sldChg chg="modSp mod">
        <pc:chgData name="Callum Marples" userId="181b5ecd0973825d" providerId="LiveId" clId="{384BD760-A79C-4EDB-9D2F-C80803AC5770}" dt="2025-02-17T21:28:05.071" v="43" actId="1076"/>
        <pc:sldMkLst>
          <pc:docMk/>
          <pc:sldMk cId="181299261" sldId="260"/>
        </pc:sldMkLst>
        <pc:picChg chg="mod">
          <ac:chgData name="Callum Marples" userId="181b5ecd0973825d" providerId="LiveId" clId="{384BD760-A79C-4EDB-9D2F-C80803AC5770}" dt="2025-02-17T21:28:05.071" v="43" actId="1076"/>
          <ac:picMkLst>
            <pc:docMk/>
            <pc:sldMk cId="181299261" sldId="260"/>
            <ac:picMk id="7" creationId="{1B24EB39-C411-3033-F653-67939A584CB5}"/>
          </ac:picMkLst>
        </pc:picChg>
      </pc:sldChg>
      <pc:sldChg chg="modSp mod">
        <pc:chgData name="Callum Marples" userId="181b5ecd0973825d" providerId="LiveId" clId="{384BD760-A79C-4EDB-9D2F-C80803AC5770}" dt="2025-02-17T21:28:53.293" v="48" actId="1076"/>
        <pc:sldMkLst>
          <pc:docMk/>
          <pc:sldMk cId="1105026811" sldId="262"/>
        </pc:sldMkLst>
        <pc:picChg chg="mod">
          <ac:chgData name="Callum Marples" userId="181b5ecd0973825d" providerId="LiveId" clId="{384BD760-A79C-4EDB-9D2F-C80803AC5770}" dt="2025-02-17T21:28:53.293" v="48" actId="1076"/>
          <ac:picMkLst>
            <pc:docMk/>
            <pc:sldMk cId="1105026811" sldId="262"/>
            <ac:picMk id="9" creationId="{2DBC975E-20FF-CEF9-F3CF-547C9A6A206E}"/>
          </ac:picMkLst>
        </pc:picChg>
      </pc:sldChg>
      <pc:sldMasterChg chg="modSp mod modSldLayout">
        <pc:chgData name="Callum Marples" userId="181b5ecd0973825d" providerId="LiveId" clId="{384BD760-A79C-4EDB-9D2F-C80803AC5770}" dt="2025-02-17T21:26:22.088" v="41"/>
        <pc:sldMasterMkLst>
          <pc:docMk/>
          <pc:sldMasterMk cId="2220184927" sldId="2147483649"/>
        </pc:sldMasterMkLst>
        <pc:spChg chg="mod">
          <ac:chgData name="Callum Marples" userId="181b5ecd0973825d" providerId="LiveId" clId="{384BD760-A79C-4EDB-9D2F-C80803AC5770}" dt="2025-02-17T21:23:35.908" v="36" actId="14100"/>
          <ac:spMkLst>
            <pc:docMk/>
            <pc:sldMasterMk cId="2220184927" sldId="2147483649"/>
            <ac:spMk id="9" creationId="{00000000-0000-0000-0000-000000000000}"/>
          </ac:spMkLst>
        </pc:spChg>
        <pc:spChg chg="mod">
          <ac:chgData name="Callum Marples" userId="181b5ecd0973825d" providerId="LiveId" clId="{384BD760-A79C-4EDB-9D2F-C80803AC5770}" dt="2025-02-17T21:21:39.836" v="28" actId="14100"/>
          <ac:spMkLst>
            <pc:docMk/>
            <pc:sldMasterMk cId="2220184927" sldId="2147483649"/>
            <ac:spMk id="12" creationId="{B1F175DC-EFC0-BBA4-AB87-2BCAFC2DF2B6}"/>
          </ac:spMkLst>
        </pc:spChg>
        <pc:picChg chg="mod">
          <ac:chgData name="Callum Marples" userId="181b5ecd0973825d" providerId="LiveId" clId="{384BD760-A79C-4EDB-9D2F-C80803AC5770}" dt="2025-02-17T21:21:55.489" v="31" actId="1076"/>
          <ac:picMkLst>
            <pc:docMk/>
            <pc:sldMasterMk cId="2220184927" sldId="2147483649"/>
            <ac:picMk id="11" creationId="{B6922415-A9B0-ACAD-14CE-91B7A7A3244D}"/>
          </ac:picMkLst>
        </pc:picChg>
        <pc:sldLayoutChg chg="modSp mod">
          <pc:chgData name="Callum Marples" userId="181b5ecd0973825d" providerId="LiveId" clId="{384BD760-A79C-4EDB-9D2F-C80803AC5770}" dt="2025-02-17T21:23:25.123" v="35" actId="14100"/>
          <pc:sldLayoutMkLst>
            <pc:docMk/>
            <pc:sldMasterMk cId="2220184927" sldId="2147483649"/>
            <pc:sldLayoutMk cId="273596912" sldId="2147483653"/>
          </pc:sldLayoutMkLst>
          <pc:spChg chg="mod">
            <ac:chgData name="Callum Marples" userId="181b5ecd0973825d" providerId="LiveId" clId="{384BD760-A79C-4EDB-9D2F-C80803AC5770}" dt="2025-02-17T21:23:25.123" v="35" actId="14100"/>
            <ac:spMkLst>
              <pc:docMk/>
              <pc:sldMasterMk cId="2220184927" sldId="2147483649"/>
              <pc:sldLayoutMk cId="273596912" sldId="2147483653"/>
              <ac:spMk id="6" creationId="{62357A61-694A-BD69-61E7-5DFB5DFADB05}"/>
            </ac:spMkLst>
          </pc:spChg>
          <pc:spChg chg="mod">
            <ac:chgData name="Callum Marples" userId="181b5ecd0973825d" providerId="LiveId" clId="{384BD760-A79C-4EDB-9D2F-C80803AC5770}" dt="2025-02-17T21:22:12.376" v="33" actId="14100"/>
            <ac:spMkLst>
              <pc:docMk/>
              <pc:sldMasterMk cId="2220184927" sldId="2147483649"/>
              <pc:sldLayoutMk cId="273596912" sldId="2147483653"/>
              <ac:spMk id="7" creationId="{00000000-0000-0000-0000-000000000000}"/>
            </ac:spMkLst>
          </pc:spChg>
        </pc:sldLayoutChg>
        <pc:sldLayoutChg chg="addSp delSp modSp mod modAnim">
          <pc:chgData name="Callum Marples" userId="181b5ecd0973825d" providerId="LiveId" clId="{384BD760-A79C-4EDB-9D2F-C80803AC5770}" dt="2025-02-17T21:26:22.088" v="41"/>
          <pc:sldLayoutMkLst>
            <pc:docMk/>
            <pc:sldMasterMk cId="2220184927" sldId="2147483649"/>
            <pc:sldLayoutMk cId="4169827428" sldId="2147483654"/>
          </pc:sldLayoutMkLst>
          <pc:spChg chg="add mod">
            <ac:chgData name="Callum Marples" userId="181b5ecd0973825d" providerId="LiveId" clId="{384BD760-A79C-4EDB-9D2F-C80803AC5770}" dt="2025-02-17T21:26:14.959" v="39"/>
            <ac:spMkLst>
              <pc:docMk/>
              <pc:sldMasterMk cId="2220184927" sldId="2147483649"/>
              <pc:sldLayoutMk cId="4169827428" sldId="2147483654"/>
              <ac:spMk id="2" creationId="{C870DE92-EBA9-991F-8333-0D98C985DC51}"/>
            </ac:spMkLst>
          </pc:spChg>
          <pc:spChg chg="add mod">
            <ac:chgData name="Callum Marples" userId="181b5ecd0973825d" providerId="LiveId" clId="{384BD760-A79C-4EDB-9D2F-C80803AC5770}" dt="2025-02-17T21:26:14.959" v="39"/>
            <ac:spMkLst>
              <pc:docMk/>
              <pc:sldMasterMk cId="2220184927" sldId="2147483649"/>
              <pc:sldLayoutMk cId="4169827428" sldId="2147483654"/>
              <ac:spMk id="3" creationId="{BE8220D6-F2F8-6C24-CFFF-9490AC3C9F02}"/>
            </ac:spMkLst>
          </pc:spChg>
        </pc:sldLayoutChg>
      </pc:sldMasterChg>
    </pc:docChg>
  </pc:docChgLst>
  <pc:docChgLst>
    <pc:chgData name="Callum Marples" userId="181b5ecd0973825d" providerId="LiveId" clId="{A9393AA2-CCD1-48B2-B810-F1ECCF7F8BC0}"/>
    <pc:docChg chg="undo custSel addSld delSld modSld sldOrd modMainMaster">
      <pc:chgData name="Callum Marples" userId="181b5ecd0973825d" providerId="LiveId" clId="{A9393AA2-CCD1-48B2-B810-F1ECCF7F8BC0}" dt="2025-02-21T11:39:45.162" v="4311" actId="113"/>
      <pc:docMkLst>
        <pc:docMk/>
      </pc:docMkLst>
      <pc:sldChg chg="del">
        <pc:chgData name="Callum Marples" userId="181b5ecd0973825d" providerId="LiveId" clId="{A9393AA2-CCD1-48B2-B810-F1ECCF7F8BC0}" dt="2025-02-17T15:24:21.270" v="0" actId="2696"/>
        <pc:sldMkLst>
          <pc:docMk/>
          <pc:sldMk cId="1073364799" sldId="256"/>
        </pc:sldMkLst>
      </pc:sldChg>
      <pc:sldChg chg="addSp modSp new mod modClrScheme chgLayout">
        <pc:chgData name="Callum Marples" userId="181b5ecd0973825d" providerId="LiveId" clId="{A9393AA2-CCD1-48B2-B810-F1ECCF7F8BC0}" dt="2025-02-21T10:43:33.231" v="4305" actId="20577"/>
        <pc:sldMkLst>
          <pc:docMk/>
          <pc:sldMk cId="2776321220" sldId="256"/>
        </pc:sldMkLst>
        <pc:spChg chg="add mod">
          <ac:chgData name="Callum Marples" userId="181b5ecd0973825d" providerId="LiveId" clId="{A9393AA2-CCD1-48B2-B810-F1ECCF7F8BC0}" dt="2025-02-21T10:43:33.231" v="4305" actId="20577"/>
          <ac:spMkLst>
            <pc:docMk/>
            <pc:sldMk cId="2776321220" sldId="256"/>
            <ac:spMk id="2" creationId="{AA23078B-6993-D9CB-A580-E0006B0D5A9A}"/>
          </ac:spMkLst>
        </pc:spChg>
        <pc:spChg chg="add mod">
          <ac:chgData name="Callum Marples" userId="181b5ecd0973825d" providerId="LiveId" clId="{A9393AA2-CCD1-48B2-B810-F1ECCF7F8BC0}" dt="2025-02-17T15:25:21.402" v="39" actId="1076"/>
          <ac:spMkLst>
            <pc:docMk/>
            <pc:sldMk cId="2776321220" sldId="256"/>
            <ac:spMk id="3" creationId="{CB90FC99-9FA2-9167-53D7-FB2305BD4662}"/>
          </ac:spMkLst>
        </pc:spChg>
      </pc:sldChg>
      <pc:sldChg chg="addSp delSp modSp new mod modClrScheme chgLayout">
        <pc:chgData name="Callum Marples" userId="181b5ecd0973825d" providerId="LiveId" clId="{A9393AA2-CCD1-48B2-B810-F1ECCF7F8BC0}" dt="2025-02-17T17:25:49.130" v="1802" actId="700"/>
        <pc:sldMkLst>
          <pc:docMk/>
          <pc:sldMk cId="2630509172" sldId="257"/>
        </pc:sldMkLst>
        <pc:spChg chg="add mod">
          <ac:chgData name="Callum Marples" userId="181b5ecd0973825d" providerId="LiveId" clId="{A9393AA2-CCD1-48B2-B810-F1ECCF7F8BC0}" dt="2025-02-17T15:36:53.901" v="261" actId="20577"/>
          <ac:spMkLst>
            <pc:docMk/>
            <pc:sldMk cId="2630509172" sldId="257"/>
            <ac:spMk id="4" creationId="{89CAE46C-B4D1-D4D6-A85F-3FA954B4CEC4}"/>
          </ac:spMkLst>
        </pc:spChg>
        <pc:spChg chg="add mod ord">
          <ac:chgData name="Callum Marples" userId="181b5ecd0973825d" providerId="LiveId" clId="{A9393AA2-CCD1-48B2-B810-F1ECCF7F8BC0}" dt="2025-02-17T17:25:49.130" v="1802" actId="700"/>
          <ac:spMkLst>
            <pc:docMk/>
            <pc:sldMk cId="2630509172" sldId="257"/>
            <ac:spMk id="8" creationId="{01C04FE6-452B-7699-406B-E87BCFC0C0FA}"/>
          </ac:spMkLst>
        </pc:spChg>
        <pc:spChg chg="add mod ord">
          <ac:chgData name="Callum Marples" userId="181b5ecd0973825d" providerId="LiveId" clId="{A9393AA2-CCD1-48B2-B810-F1ECCF7F8BC0}" dt="2025-02-17T17:25:49.130" v="1802" actId="700"/>
          <ac:spMkLst>
            <pc:docMk/>
            <pc:sldMk cId="2630509172" sldId="257"/>
            <ac:spMk id="9" creationId="{E22A6997-4434-C735-66CE-931FD22F652C}"/>
          </ac:spMkLst>
        </pc:spChg>
        <pc:spChg chg="add mod ord">
          <ac:chgData name="Callum Marples" userId="181b5ecd0973825d" providerId="LiveId" clId="{A9393AA2-CCD1-48B2-B810-F1ECCF7F8BC0}" dt="2025-02-17T17:25:49.130" v="1802" actId="700"/>
          <ac:spMkLst>
            <pc:docMk/>
            <pc:sldMk cId="2630509172" sldId="257"/>
            <ac:spMk id="10" creationId="{4F4FEB76-5268-59E5-C09B-1B038D81AE48}"/>
          </ac:spMkLst>
        </pc:spChg>
      </pc:sldChg>
      <pc:sldChg chg="addSp delSp modSp new mod delAnim modAnim chgLayout">
        <pc:chgData name="Callum Marples" userId="181b5ecd0973825d" providerId="LiveId" clId="{A9393AA2-CCD1-48B2-B810-F1ECCF7F8BC0}" dt="2025-02-21T11:39:45.162" v="4311" actId="113"/>
        <pc:sldMkLst>
          <pc:docMk/>
          <pc:sldMk cId="4174691352" sldId="258"/>
        </pc:sldMkLst>
        <pc:spChg chg="mod ord">
          <ac:chgData name="Callum Marples" userId="181b5ecd0973825d" providerId="LiveId" clId="{A9393AA2-CCD1-48B2-B810-F1ECCF7F8BC0}" dt="2025-02-17T17:25:54.509" v="1803" actId="700"/>
          <ac:spMkLst>
            <pc:docMk/>
            <pc:sldMk cId="4174691352" sldId="258"/>
            <ac:spMk id="2" creationId="{2DFAE4CC-E4E0-F733-65BF-61D93A5D905C}"/>
          </ac:spMkLst>
        </pc:spChg>
        <pc:spChg chg="mod ord">
          <ac:chgData name="Callum Marples" userId="181b5ecd0973825d" providerId="LiveId" clId="{A9393AA2-CCD1-48B2-B810-F1ECCF7F8BC0}" dt="2025-02-17T17:25:54.509" v="1803" actId="700"/>
          <ac:spMkLst>
            <pc:docMk/>
            <pc:sldMk cId="4174691352" sldId="258"/>
            <ac:spMk id="3" creationId="{0978C64E-C6D8-18A5-68A2-C1FE26E16D64}"/>
          </ac:spMkLst>
        </pc:spChg>
        <pc:spChg chg="mod ord">
          <ac:chgData name="Callum Marples" userId="181b5ecd0973825d" providerId="LiveId" clId="{A9393AA2-CCD1-48B2-B810-F1ECCF7F8BC0}" dt="2025-02-17T17:25:54.509" v="1803" actId="700"/>
          <ac:spMkLst>
            <pc:docMk/>
            <pc:sldMk cId="4174691352" sldId="258"/>
            <ac:spMk id="4" creationId="{4FAA1973-9A4F-FC2C-6A42-9F983927AC42}"/>
          </ac:spMkLst>
        </pc:spChg>
        <pc:spChg chg="mod ord">
          <ac:chgData name="Callum Marples" userId="181b5ecd0973825d" providerId="LiveId" clId="{A9393AA2-CCD1-48B2-B810-F1ECCF7F8BC0}" dt="2025-02-17T17:25:54.509" v="1803" actId="700"/>
          <ac:spMkLst>
            <pc:docMk/>
            <pc:sldMk cId="4174691352" sldId="258"/>
            <ac:spMk id="5" creationId="{DFC3DD55-C360-A376-8F00-2533F620CAD5}"/>
          </ac:spMkLst>
        </pc:spChg>
        <pc:spChg chg="add mod">
          <ac:chgData name="Callum Marples" userId="181b5ecd0973825d" providerId="LiveId" clId="{A9393AA2-CCD1-48B2-B810-F1ECCF7F8BC0}" dt="2025-02-18T13:39:58.999" v="3312" actId="1036"/>
          <ac:spMkLst>
            <pc:docMk/>
            <pc:sldMk cId="4174691352" sldId="258"/>
            <ac:spMk id="6" creationId="{F005F6EB-5054-BA18-915B-FD79440EF798}"/>
          </ac:spMkLst>
        </pc:spChg>
        <pc:spChg chg="add mod">
          <ac:chgData name="Callum Marples" userId="181b5ecd0973825d" providerId="LiveId" clId="{A9393AA2-CCD1-48B2-B810-F1ECCF7F8BC0}" dt="2025-02-21T11:39:45.162" v="4311" actId="113"/>
          <ac:spMkLst>
            <pc:docMk/>
            <pc:sldMk cId="4174691352" sldId="258"/>
            <ac:spMk id="18" creationId="{93392525-3BA8-95A8-2E2A-B8C19725E13A}"/>
          </ac:spMkLst>
        </pc:spChg>
        <pc:grpChg chg="add mod">
          <ac:chgData name="Callum Marples" userId="181b5ecd0973825d" providerId="LiveId" clId="{A9393AA2-CCD1-48B2-B810-F1ECCF7F8BC0}" dt="2025-02-18T13:40:05.465" v="3313" actId="1076"/>
          <ac:grpSpMkLst>
            <pc:docMk/>
            <pc:sldMk cId="4174691352" sldId="258"/>
            <ac:grpSpMk id="7" creationId="{874DBEB7-1F44-8E56-6224-3A85658AAA45}"/>
          </ac:grpSpMkLst>
        </pc:grpChg>
        <pc:picChg chg="add mod">
          <ac:chgData name="Callum Marples" userId="181b5ecd0973825d" providerId="LiveId" clId="{A9393AA2-CCD1-48B2-B810-F1ECCF7F8BC0}" dt="2025-02-17T15:51:35.536" v="688" actId="1076"/>
          <ac:picMkLst>
            <pc:docMk/>
            <pc:sldMk cId="4174691352" sldId="258"/>
            <ac:picMk id="17" creationId="{939CEF9F-3665-8FC9-4791-DCFFC23BEE49}"/>
          </ac:picMkLst>
        </pc:picChg>
      </pc:sldChg>
      <pc:sldChg chg="addSp modSp new mod">
        <pc:chgData name="Callum Marples" userId="181b5ecd0973825d" providerId="LiveId" clId="{A9393AA2-CCD1-48B2-B810-F1ECCF7F8BC0}" dt="2025-02-18T12:20:12.133" v="1849" actId="20577"/>
        <pc:sldMkLst>
          <pc:docMk/>
          <pc:sldMk cId="1143039728" sldId="259"/>
        </pc:sldMkLst>
        <pc:spChg chg="mod">
          <ac:chgData name="Callum Marples" userId="181b5ecd0973825d" providerId="LiveId" clId="{A9393AA2-CCD1-48B2-B810-F1ECCF7F8BC0}" dt="2025-02-18T12:20:12.133" v="1849" actId="20577"/>
          <ac:spMkLst>
            <pc:docMk/>
            <pc:sldMk cId="1143039728" sldId="259"/>
            <ac:spMk id="5" creationId="{51137783-6D9E-B0B2-488B-52B9794569E2}"/>
          </ac:spMkLst>
        </pc:spChg>
        <pc:picChg chg="add mod">
          <ac:chgData name="Callum Marples" userId="181b5ecd0973825d" providerId="LiveId" clId="{A9393AA2-CCD1-48B2-B810-F1ECCF7F8BC0}" dt="2025-02-17T16:26:21.479" v="965" actId="1076"/>
          <ac:picMkLst>
            <pc:docMk/>
            <pc:sldMk cId="1143039728" sldId="259"/>
            <ac:picMk id="7" creationId="{BD2A0046-254D-9E90-AC76-136A67BDD685}"/>
          </ac:picMkLst>
        </pc:picChg>
      </pc:sldChg>
      <pc:sldChg chg="addSp modSp new mod">
        <pc:chgData name="Callum Marples" userId="181b5ecd0973825d" providerId="LiveId" clId="{A9393AA2-CCD1-48B2-B810-F1ECCF7F8BC0}" dt="2025-02-18T16:21:42.530" v="4302" actId="20577"/>
        <pc:sldMkLst>
          <pc:docMk/>
          <pc:sldMk cId="181299261" sldId="260"/>
        </pc:sldMkLst>
        <pc:spChg chg="mod">
          <ac:chgData name="Callum Marples" userId="181b5ecd0973825d" providerId="LiveId" clId="{A9393AA2-CCD1-48B2-B810-F1ECCF7F8BC0}" dt="2025-02-18T16:21:42.530" v="4302" actId="20577"/>
          <ac:spMkLst>
            <pc:docMk/>
            <pc:sldMk cId="181299261" sldId="260"/>
            <ac:spMk id="5" creationId="{324AB93B-158E-7F2E-AEAE-C492DE145122}"/>
          </ac:spMkLst>
        </pc:spChg>
        <pc:picChg chg="add mod">
          <ac:chgData name="Callum Marples" userId="181b5ecd0973825d" providerId="LiveId" clId="{A9393AA2-CCD1-48B2-B810-F1ECCF7F8BC0}" dt="2025-02-17T16:27:38.066" v="969" actId="1076"/>
          <ac:picMkLst>
            <pc:docMk/>
            <pc:sldMk cId="181299261" sldId="260"/>
            <ac:picMk id="7" creationId="{1B24EB39-C411-3033-F653-67939A584CB5}"/>
          </ac:picMkLst>
        </pc:picChg>
      </pc:sldChg>
      <pc:sldChg chg="addSp delSp modSp new mod modClrScheme chgLayout">
        <pc:chgData name="Callum Marples" userId="181b5ecd0973825d" providerId="LiveId" clId="{A9393AA2-CCD1-48B2-B810-F1ECCF7F8BC0}" dt="2025-02-17T17:27:13.661" v="1807" actId="700"/>
        <pc:sldMkLst>
          <pc:docMk/>
          <pc:sldMk cId="2472545331" sldId="261"/>
        </pc:sldMkLst>
        <pc:spChg chg="add mod">
          <ac:chgData name="Callum Marples" userId="181b5ecd0973825d" providerId="LiveId" clId="{A9393AA2-CCD1-48B2-B810-F1ECCF7F8BC0}" dt="2025-02-17T17:15:06.869" v="1774" actId="403"/>
          <ac:spMkLst>
            <pc:docMk/>
            <pc:sldMk cId="2472545331" sldId="261"/>
            <ac:spMk id="6" creationId="{D1EEA0E0-4B0B-F366-6825-C6C3E0F9CB83}"/>
          </ac:spMkLst>
        </pc:spChg>
        <pc:spChg chg="add mod">
          <ac:chgData name="Callum Marples" userId="181b5ecd0973825d" providerId="LiveId" clId="{A9393AA2-CCD1-48B2-B810-F1ECCF7F8BC0}" dt="2025-02-17T17:15:04.584" v="1773" actId="1076"/>
          <ac:spMkLst>
            <pc:docMk/>
            <pc:sldMk cId="2472545331" sldId="261"/>
            <ac:spMk id="7" creationId="{21ABF702-F60C-26BB-4DFA-7D14FDB50A18}"/>
          </ac:spMkLst>
        </pc:spChg>
        <pc:picChg chg="add">
          <ac:chgData name="Callum Marples" userId="181b5ecd0973825d" providerId="LiveId" clId="{A9393AA2-CCD1-48B2-B810-F1ECCF7F8BC0}" dt="2025-02-17T17:12:57.495" v="1645"/>
          <ac:picMkLst>
            <pc:docMk/>
            <pc:sldMk cId="2472545331" sldId="261"/>
            <ac:picMk id="1028" creationId="{2C694F64-B922-AAE4-0DB1-296DA8577FE1}"/>
          </ac:picMkLst>
        </pc:picChg>
      </pc:sldChg>
      <pc:sldChg chg="addSp delSp modSp new mod">
        <pc:chgData name="Callum Marples" userId="181b5ecd0973825d" providerId="LiveId" clId="{A9393AA2-CCD1-48B2-B810-F1ECCF7F8BC0}" dt="2025-02-18T16:13:28.773" v="4131" actId="1076"/>
        <pc:sldMkLst>
          <pc:docMk/>
          <pc:sldMk cId="1105026811" sldId="262"/>
        </pc:sldMkLst>
        <pc:spChg chg="mod">
          <ac:chgData name="Callum Marples" userId="181b5ecd0973825d" providerId="LiveId" clId="{A9393AA2-CCD1-48B2-B810-F1ECCF7F8BC0}" dt="2025-02-18T16:01:12.592" v="4070" actId="20577"/>
          <ac:spMkLst>
            <pc:docMk/>
            <pc:sldMk cId="1105026811" sldId="262"/>
            <ac:spMk id="5" creationId="{6D0A6476-175C-DF5A-6F70-4FF988D00984}"/>
          </ac:spMkLst>
        </pc:spChg>
        <pc:spChg chg="add mod">
          <ac:chgData name="Callum Marples" userId="181b5ecd0973825d" providerId="LiveId" clId="{A9393AA2-CCD1-48B2-B810-F1ECCF7F8BC0}" dt="2025-02-18T16:12:41.883" v="4115" actId="1035"/>
          <ac:spMkLst>
            <pc:docMk/>
            <pc:sldMk cId="1105026811" sldId="262"/>
            <ac:spMk id="6" creationId="{BF19AC5A-C3DF-A11A-549D-7155CF6868B3}"/>
          </ac:spMkLst>
        </pc:spChg>
        <pc:spChg chg="add mod">
          <ac:chgData name="Callum Marples" userId="181b5ecd0973825d" providerId="LiveId" clId="{A9393AA2-CCD1-48B2-B810-F1ECCF7F8BC0}" dt="2025-02-18T16:12:54.086" v="4121" actId="20577"/>
          <ac:spMkLst>
            <pc:docMk/>
            <pc:sldMk cId="1105026811" sldId="262"/>
            <ac:spMk id="8" creationId="{97599F0B-0666-DC05-FA00-173ECF335AB7}"/>
          </ac:spMkLst>
        </pc:spChg>
        <pc:spChg chg="add mod">
          <ac:chgData name="Callum Marples" userId="181b5ecd0973825d" providerId="LiveId" clId="{A9393AA2-CCD1-48B2-B810-F1ECCF7F8BC0}" dt="2025-02-18T16:13:17.919" v="4129" actId="1076"/>
          <ac:spMkLst>
            <pc:docMk/>
            <pc:sldMk cId="1105026811" sldId="262"/>
            <ac:spMk id="13" creationId="{88ED9786-54F3-884D-588B-D968548FD2E3}"/>
          </ac:spMkLst>
        </pc:spChg>
        <pc:picChg chg="add mod">
          <ac:chgData name="Callum Marples" userId="181b5ecd0973825d" providerId="LiveId" clId="{A9393AA2-CCD1-48B2-B810-F1ECCF7F8BC0}" dt="2025-02-18T16:13:28.773" v="4131" actId="1076"/>
          <ac:picMkLst>
            <pc:docMk/>
            <pc:sldMk cId="1105026811" sldId="262"/>
            <ac:picMk id="9" creationId="{2DBC975E-20FF-CEF9-F3CF-547C9A6A206E}"/>
          </ac:picMkLst>
        </pc:picChg>
        <pc:picChg chg="add mod modCrop">
          <ac:chgData name="Callum Marples" userId="181b5ecd0973825d" providerId="LiveId" clId="{A9393AA2-CCD1-48B2-B810-F1ECCF7F8BC0}" dt="2025-02-18T16:13:04.110" v="4126" actId="14100"/>
          <ac:picMkLst>
            <pc:docMk/>
            <pc:sldMk cId="1105026811" sldId="262"/>
            <ac:picMk id="11" creationId="{F214FB56-252A-47A3-989D-BD34DAF25EFB}"/>
          </ac:picMkLst>
        </pc:picChg>
      </pc:sldChg>
      <pc:sldChg chg="delSp add del mod ord delAnim">
        <pc:chgData name="Callum Marples" userId="181b5ecd0973825d" providerId="LiveId" clId="{A9393AA2-CCD1-48B2-B810-F1ECCF7F8BC0}" dt="2025-02-17T16:23:40.648" v="866" actId="47"/>
        <pc:sldMkLst>
          <pc:docMk/>
          <pc:sldMk cId="2770944621" sldId="263"/>
        </pc:sldMkLst>
      </pc:sldChg>
      <pc:sldChg chg="addSp modSp new mod">
        <pc:chgData name="Callum Marples" userId="181b5ecd0973825d" providerId="LiveId" clId="{A9393AA2-CCD1-48B2-B810-F1ECCF7F8BC0}" dt="2025-02-18T16:20:44.406" v="4241" actId="20577"/>
        <pc:sldMkLst>
          <pc:docMk/>
          <pc:sldMk cId="3472509994" sldId="263"/>
        </pc:sldMkLst>
        <pc:spChg chg="mod">
          <ac:chgData name="Callum Marples" userId="181b5ecd0973825d" providerId="LiveId" clId="{A9393AA2-CCD1-48B2-B810-F1ECCF7F8BC0}" dt="2025-02-18T16:20:44.406" v="4241" actId="20577"/>
          <ac:spMkLst>
            <pc:docMk/>
            <pc:sldMk cId="3472509994" sldId="263"/>
            <ac:spMk id="5" creationId="{845E9E98-7544-5A1F-5791-7AB87F6E2DDF}"/>
          </ac:spMkLst>
        </pc:spChg>
        <pc:spChg chg="add mod">
          <ac:chgData name="Callum Marples" userId="181b5ecd0973825d" providerId="LiveId" clId="{A9393AA2-CCD1-48B2-B810-F1ECCF7F8BC0}" dt="2025-02-18T16:19:56.689" v="4234" actId="20577"/>
          <ac:spMkLst>
            <pc:docMk/>
            <pc:sldMk cId="3472509994" sldId="263"/>
            <ac:spMk id="7" creationId="{F1AD0588-64F3-0E3C-43D2-6D04F2FF2DD9}"/>
          </ac:spMkLst>
        </pc:spChg>
        <pc:picChg chg="add mod">
          <ac:chgData name="Callum Marples" userId="181b5ecd0973825d" providerId="LiveId" clId="{A9393AA2-CCD1-48B2-B810-F1ECCF7F8BC0}" dt="2025-02-18T16:20:08.981" v="4235" actId="1076"/>
          <ac:picMkLst>
            <pc:docMk/>
            <pc:sldMk cId="3472509994" sldId="263"/>
            <ac:picMk id="6" creationId="{E88C1994-45DE-8C9A-BE00-C2CA29F341EA}"/>
          </ac:picMkLst>
        </pc:picChg>
      </pc:sldChg>
      <pc:sldChg chg="new del">
        <pc:chgData name="Callum Marples" userId="181b5ecd0973825d" providerId="LiveId" clId="{A9393AA2-CCD1-48B2-B810-F1ECCF7F8BC0}" dt="2025-02-18T13:25:10.765" v="3064" actId="47"/>
        <pc:sldMkLst>
          <pc:docMk/>
          <pc:sldMk cId="1259665813" sldId="264"/>
        </pc:sldMkLst>
      </pc:sldChg>
      <pc:sldChg chg="addSp delSp modSp new mod">
        <pc:chgData name="Callum Marples" userId="181b5ecd0973825d" providerId="LiveId" clId="{A9393AA2-CCD1-48B2-B810-F1ECCF7F8BC0}" dt="2025-02-17T16:43:49.390" v="1638" actId="20577"/>
        <pc:sldMkLst>
          <pc:docMk/>
          <pc:sldMk cId="2383768614" sldId="265"/>
        </pc:sldMkLst>
        <pc:spChg chg="mod">
          <ac:chgData name="Callum Marples" userId="181b5ecd0973825d" providerId="LiveId" clId="{A9393AA2-CCD1-48B2-B810-F1ECCF7F8BC0}" dt="2025-02-17T16:31:39.409" v="1023" actId="20577"/>
          <ac:spMkLst>
            <pc:docMk/>
            <pc:sldMk cId="2383768614" sldId="265"/>
            <ac:spMk id="5" creationId="{E317EF2D-EF1F-B192-18D9-8293C0F8E192}"/>
          </ac:spMkLst>
        </pc:spChg>
        <pc:spChg chg="add mod">
          <ac:chgData name="Callum Marples" userId="181b5ecd0973825d" providerId="LiveId" clId="{A9393AA2-CCD1-48B2-B810-F1ECCF7F8BC0}" dt="2025-02-17T16:43:49.390" v="1638" actId="20577"/>
          <ac:spMkLst>
            <pc:docMk/>
            <pc:sldMk cId="2383768614" sldId="265"/>
            <ac:spMk id="7" creationId="{05A208CD-B53A-884D-7743-ECE25F83C051}"/>
          </ac:spMkLst>
        </pc:spChg>
      </pc:sldChg>
      <pc:sldChg chg="addSp delSp modSp new mod">
        <pc:chgData name="Callum Marples" userId="181b5ecd0973825d" providerId="LiveId" clId="{A9393AA2-CCD1-48B2-B810-F1ECCF7F8BC0}" dt="2025-02-18T13:22:21.912" v="3063" actId="20577"/>
        <pc:sldMkLst>
          <pc:docMk/>
          <pc:sldMk cId="1391741995" sldId="266"/>
        </pc:sldMkLst>
        <pc:spChg chg="mod">
          <ac:chgData name="Callum Marples" userId="181b5ecd0973825d" providerId="LiveId" clId="{A9393AA2-CCD1-48B2-B810-F1ECCF7F8BC0}" dt="2025-02-18T12:29:21.469" v="1880" actId="20577"/>
          <ac:spMkLst>
            <pc:docMk/>
            <pc:sldMk cId="1391741995" sldId="266"/>
            <ac:spMk id="5" creationId="{B0AF61CD-7AA9-FA0D-6D53-81C9DB4AE83C}"/>
          </ac:spMkLst>
        </pc:spChg>
        <pc:spChg chg="add del mod">
          <ac:chgData name="Callum Marples" userId="181b5ecd0973825d" providerId="LiveId" clId="{A9393AA2-CCD1-48B2-B810-F1ECCF7F8BC0}" dt="2025-02-18T13:18:23.776" v="3021" actId="1037"/>
          <ac:spMkLst>
            <pc:docMk/>
            <pc:sldMk cId="1391741995" sldId="266"/>
            <ac:spMk id="6" creationId="{0434E718-023B-6953-6ECE-97AA27980D7D}"/>
          </ac:spMkLst>
        </pc:spChg>
        <pc:spChg chg="add mod">
          <ac:chgData name="Callum Marples" userId="181b5ecd0973825d" providerId="LiveId" clId="{A9393AA2-CCD1-48B2-B810-F1ECCF7F8BC0}" dt="2025-02-18T13:18:52.536" v="3031" actId="1036"/>
          <ac:spMkLst>
            <pc:docMk/>
            <pc:sldMk cId="1391741995" sldId="266"/>
            <ac:spMk id="7" creationId="{A17713DA-47E8-9B2A-287D-52BB4CAC7274}"/>
          </ac:spMkLst>
        </pc:spChg>
        <pc:graphicFrameChg chg="add mod modGraphic">
          <ac:chgData name="Callum Marples" userId="181b5ecd0973825d" providerId="LiveId" clId="{A9393AA2-CCD1-48B2-B810-F1ECCF7F8BC0}" dt="2025-02-18T13:22:21.912" v="3063" actId="20577"/>
          <ac:graphicFrameMkLst>
            <pc:docMk/>
            <pc:sldMk cId="1391741995" sldId="266"/>
            <ac:graphicFrameMk id="8" creationId="{4DA2F3CA-7E52-10C5-EFB5-9C9B2A946E37}"/>
          </ac:graphicFrameMkLst>
        </pc:graphicFrameChg>
      </pc:sldChg>
      <pc:sldMasterChg chg="modSp mod modSldLayout">
        <pc:chgData name="Callum Marples" userId="181b5ecd0973825d" providerId="LiveId" clId="{A9393AA2-CCD1-48B2-B810-F1ECCF7F8BC0}" dt="2025-02-17T17:29:00.904" v="1812" actId="2085"/>
        <pc:sldMasterMkLst>
          <pc:docMk/>
          <pc:sldMasterMk cId="2220184927" sldId="2147483649"/>
        </pc:sldMasterMkLst>
        <pc:spChg chg="mod">
          <ac:chgData name="Callum Marples" userId="181b5ecd0973825d" providerId="LiveId" clId="{A9393AA2-CCD1-48B2-B810-F1ECCF7F8BC0}" dt="2025-02-17T17:29:00.904" v="1812" actId="2085"/>
          <ac:spMkLst>
            <pc:docMk/>
            <pc:sldMasterMk cId="2220184927" sldId="2147483649"/>
            <ac:spMk id="9" creationId="{00000000-0000-0000-0000-000000000000}"/>
          </ac:spMkLst>
        </pc:spChg>
        <pc:spChg chg="mod">
          <ac:chgData name="Callum Marples" userId="181b5ecd0973825d" providerId="LiveId" clId="{A9393AA2-CCD1-48B2-B810-F1ECCF7F8BC0}" dt="2025-02-17T17:24:14.855" v="1792" actId="14100"/>
          <ac:spMkLst>
            <pc:docMk/>
            <pc:sldMasterMk cId="2220184927" sldId="2147483649"/>
            <ac:spMk id="12" creationId="{B1F175DC-EFC0-BBA4-AB87-2BCAFC2DF2B6}"/>
          </ac:spMkLst>
        </pc:spChg>
        <pc:picChg chg="mod">
          <ac:chgData name="Callum Marples" userId="181b5ecd0973825d" providerId="LiveId" clId="{A9393AA2-CCD1-48B2-B810-F1ECCF7F8BC0}" dt="2025-02-17T17:24:30.093" v="1795" actId="1076"/>
          <ac:picMkLst>
            <pc:docMk/>
            <pc:sldMasterMk cId="2220184927" sldId="2147483649"/>
            <ac:picMk id="11" creationId="{B6922415-A9B0-ACAD-14CE-91B7A7A3244D}"/>
          </ac:picMkLst>
        </pc:picChg>
        <pc:sldLayoutChg chg="modSp mod">
          <pc:chgData name="Callum Marples" userId="181b5ecd0973825d" providerId="LiveId" clId="{A9393AA2-CCD1-48B2-B810-F1ECCF7F8BC0}" dt="2025-02-17T17:28:51.861" v="1811" actId="1036"/>
          <pc:sldLayoutMkLst>
            <pc:docMk/>
            <pc:sldMasterMk cId="2220184927" sldId="2147483649"/>
            <pc:sldLayoutMk cId="273596912" sldId="2147483653"/>
          </pc:sldLayoutMkLst>
          <pc:spChg chg="mod">
            <ac:chgData name="Callum Marples" userId="181b5ecd0973825d" providerId="LiveId" clId="{A9393AA2-CCD1-48B2-B810-F1ECCF7F8BC0}" dt="2025-02-17T17:25:11.756" v="1801" actId="1076"/>
            <ac:spMkLst>
              <pc:docMk/>
              <pc:sldMasterMk cId="2220184927" sldId="2147483649"/>
              <pc:sldLayoutMk cId="273596912" sldId="2147483653"/>
              <ac:spMk id="6" creationId="{62357A61-694A-BD69-61E7-5DFB5DFADB05}"/>
            </ac:spMkLst>
          </pc:spChg>
          <pc:spChg chg="mod">
            <ac:chgData name="Callum Marples" userId="181b5ecd0973825d" providerId="LiveId" clId="{A9393AA2-CCD1-48B2-B810-F1ECCF7F8BC0}" dt="2025-02-17T17:28:51.861" v="1811" actId="1036"/>
            <ac:spMkLst>
              <pc:docMk/>
              <pc:sldMasterMk cId="2220184927" sldId="2147483649"/>
              <pc:sldLayoutMk cId="273596912" sldId="2147483653"/>
              <ac:spMk id="7" creationId="{00000000-0000-0000-0000-000000000000}"/>
            </ac:spMkLst>
          </pc:spChg>
        </pc:sldLayoutChg>
        <pc:sldLayoutChg chg="addSp delSp modSp mod modAnim">
          <pc:chgData name="Callum Marples" userId="181b5ecd0973825d" providerId="LiveId" clId="{A9393AA2-CCD1-48B2-B810-F1ECCF7F8BC0}" dt="2025-02-17T17:22:40.548" v="1788"/>
          <pc:sldLayoutMkLst>
            <pc:docMk/>
            <pc:sldMasterMk cId="2220184927" sldId="2147483649"/>
            <pc:sldLayoutMk cId="4169827428" sldId="2147483654"/>
          </pc:sldLayoutMkLst>
        </pc:sldLayoutChg>
      </pc:sldMasterChg>
    </pc:docChg>
  </pc:docChgLst>
  <pc:docChgLst>
    <pc:chgData name="Callum Marples" userId="181b5ecd0973825d" providerId="LiveId" clId="{EFF3184F-EC2C-4B69-9490-F86A87E5B728}"/>
    <pc:docChg chg="undo custSel addSld delSld modSld modMainMaster">
      <pc:chgData name="Callum Marples" userId="181b5ecd0973825d" providerId="LiveId" clId="{EFF3184F-EC2C-4B69-9490-F86A87E5B728}" dt="2025-02-17T15:23:38.402" v="99"/>
      <pc:docMkLst>
        <pc:docMk/>
      </pc:docMkLst>
      <pc:sldChg chg="addSp delSp modSp new mod modClrScheme modAnim chgLayout">
        <pc:chgData name="Callum Marples" userId="181b5ecd0973825d" providerId="LiveId" clId="{EFF3184F-EC2C-4B69-9490-F86A87E5B728}" dt="2025-02-17T15:22:05.005" v="83"/>
        <pc:sldMkLst>
          <pc:docMk/>
          <pc:sldMk cId="1073364799" sldId="256"/>
        </pc:sldMkLst>
      </pc:sldChg>
      <pc:sldChg chg="del">
        <pc:chgData name="Callum Marples" userId="181b5ecd0973825d" providerId="LiveId" clId="{EFF3184F-EC2C-4B69-9490-F86A87E5B728}" dt="2025-02-17T15:09:25.882" v="48" actId="47"/>
        <pc:sldMkLst>
          <pc:docMk/>
          <pc:sldMk cId="3021792579" sldId="256"/>
        </pc:sldMkLst>
      </pc:sldChg>
      <pc:sldChg chg="del">
        <pc:chgData name="Callum Marples" userId="181b5ecd0973825d" providerId="LiveId" clId="{EFF3184F-EC2C-4B69-9490-F86A87E5B728}" dt="2025-02-17T15:09:24.789" v="47" actId="47"/>
        <pc:sldMkLst>
          <pc:docMk/>
          <pc:sldMk cId="81282341" sldId="257"/>
        </pc:sldMkLst>
      </pc:sldChg>
      <pc:sldMasterChg chg="delSp modSp mod modSldLayout sldLayoutOrd">
        <pc:chgData name="Callum Marples" userId="181b5ecd0973825d" providerId="LiveId" clId="{EFF3184F-EC2C-4B69-9490-F86A87E5B728}" dt="2025-02-17T15:23:38.402" v="99"/>
        <pc:sldMasterMkLst>
          <pc:docMk/>
          <pc:sldMasterMk cId="2220184927" sldId="2147483649"/>
        </pc:sldMasterMkLst>
        <pc:spChg chg="mod">
          <ac:chgData name="Callum Marples" userId="181b5ecd0973825d" providerId="LiveId" clId="{EFF3184F-EC2C-4B69-9490-F86A87E5B728}" dt="2025-02-17T15:21:40.587" v="82" actId="207"/>
          <ac:spMkLst>
            <pc:docMk/>
            <pc:sldMasterMk cId="2220184927" sldId="2147483649"/>
            <ac:spMk id="12" creationId="{B1F175DC-EFC0-BBA4-AB87-2BCAFC2DF2B6}"/>
          </ac:spMkLst>
        </pc:spChg>
        <pc:sldLayoutChg chg="modSp">
          <pc:chgData name="Callum Marples" userId="181b5ecd0973825d" providerId="LiveId" clId="{EFF3184F-EC2C-4B69-9490-F86A87E5B728}" dt="2025-02-17T15:07:19.787" v="29"/>
          <pc:sldLayoutMkLst>
            <pc:docMk/>
            <pc:sldMasterMk cId="2220184927" sldId="2147483649"/>
            <pc:sldLayoutMk cId="871030157" sldId="2147483650"/>
          </pc:sldLayoutMkLst>
          <pc:picChg chg="mod">
            <ac:chgData name="Callum Marples" userId="181b5ecd0973825d" providerId="LiveId" clId="{EFF3184F-EC2C-4B69-9490-F86A87E5B728}" dt="2025-02-17T15:07:19.787" v="29"/>
            <ac:picMkLst>
              <pc:docMk/>
              <pc:sldMasterMk cId="2220184927" sldId="2147483649"/>
              <pc:sldLayoutMk cId="871030157" sldId="2147483650"/>
              <ac:picMk id="4" creationId="{84531C9C-EA80-AC25-D35D-1E7008FC869A}"/>
            </ac:picMkLst>
          </pc:picChg>
        </pc:sldLayoutChg>
        <pc:sldLayoutChg chg="addSp delSp modSp mod">
          <pc:chgData name="Callum Marples" userId="181b5ecd0973825d" providerId="LiveId" clId="{EFF3184F-EC2C-4B69-9490-F86A87E5B728}" dt="2025-02-17T15:09:12.678" v="46" actId="1035"/>
          <pc:sldLayoutMkLst>
            <pc:docMk/>
            <pc:sldMasterMk cId="2220184927" sldId="2147483649"/>
            <pc:sldLayoutMk cId="2158859314" sldId="2147483652"/>
          </pc:sldLayoutMkLst>
        </pc:sldLayoutChg>
        <pc:sldLayoutChg chg="addSp delSp modSp mod ord delAnim modAnim">
          <pc:chgData name="Callum Marples" userId="181b5ecd0973825d" providerId="LiveId" clId="{EFF3184F-EC2C-4B69-9490-F86A87E5B728}" dt="2025-02-17T15:23:13.409" v="95" actId="1076"/>
          <pc:sldLayoutMkLst>
            <pc:docMk/>
            <pc:sldMasterMk cId="2220184927" sldId="2147483649"/>
            <pc:sldLayoutMk cId="273596912" sldId="2147483653"/>
          </pc:sldLayoutMkLst>
          <pc:spChg chg="add mod">
            <ac:chgData name="Callum Marples" userId="181b5ecd0973825d" providerId="LiveId" clId="{EFF3184F-EC2C-4B69-9490-F86A87E5B728}" dt="2025-02-17T15:23:13.409" v="95" actId="1076"/>
            <ac:spMkLst>
              <pc:docMk/>
              <pc:sldMasterMk cId="2220184927" sldId="2147483649"/>
              <pc:sldLayoutMk cId="273596912" sldId="2147483653"/>
              <ac:spMk id="6" creationId="{62357A61-694A-BD69-61E7-5DFB5DFADB05}"/>
            </ac:spMkLst>
          </pc:spChg>
          <pc:spChg chg="mod">
            <ac:chgData name="Callum Marples" userId="181b5ecd0973825d" providerId="LiveId" clId="{EFF3184F-EC2C-4B69-9490-F86A87E5B728}" dt="2025-02-17T15:22:47.366" v="92" actId="1076"/>
            <ac:spMkLst>
              <pc:docMk/>
              <pc:sldMasterMk cId="2220184927" sldId="2147483649"/>
              <pc:sldLayoutMk cId="273596912" sldId="2147483653"/>
              <ac:spMk id="7" creationId="{00000000-0000-0000-0000-000000000000}"/>
            </ac:spMkLst>
          </pc:spChg>
        </pc:sldLayoutChg>
        <pc:sldLayoutChg chg="addSp delSp modSp mod ord modAnim">
          <pc:chgData name="Callum Marples" userId="181b5ecd0973825d" providerId="LiveId" clId="{EFF3184F-EC2C-4B69-9490-F86A87E5B728}" dt="2025-02-17T15:23:38.402" v="99"/>
          <pc:sldLayoutMkLst>
            <pc:docMk/>
            <pc:sldMasterMk cId="2220184927" sldId="2147483649"/>
            <pc:sldLayoutMk cId="4169827428" sldId="2147483654"/>
          </pc:sldLayoutMkLst>
        </pc:sldLayoutChg>
        <pc:sldLayoutChg chg="delSp mod ord">
          <pc:chgData name="Callum Marples" userId="181b5ecd0973825d" providerId="LiveId" clId="{EFF3184F-EC2C-4B69-9490-F86A87E5B728}" dt="2025-02-17T15:18:37.905" v="62" actId="478"/>
          <pc:sldLayoutMkLst>
            <pc:docMk/>
            <pc:sldMasterMk cId="2220184927" sldId="2147483649"/>
            <pc:sldLayoutMk cId="1814378430" sldId="214748365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F18EF7-470B-4945-C60A-D55DFE8954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367FFE-DD89-4AB2-B6C6-82AAD6800A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3ECD6-D0B4-4394-8DDA-4C50B2EC546C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830B2-F00B-DC07-19AC-9121203124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96407-50C2-7AA3-CC7D-F8D77BCBFE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29944-2C33-442E-9AA5-2F45196DF0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98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26E6B-96C7-432F-9C90-3A3ED5E15E7F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64F3D-7D44-42BD-92ED-35DA5E31E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727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64F3D-7D44-42BD-92ED-35DA5E31E96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661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384DCF-A2B1-EC8D-9340-D56448B2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6A489-50C7-4AEB-94CC-FFEC3A1A8078}" type="datetime2">
              <a:rPr lang="en-US" smtClean="0"/>
              <a:t>Friday, February 21, 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03692-0D51-5923-7836-2EDF66A02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Callum Marples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D57B2-ABDC-780E-FFEB-7FFFD3F2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37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H="1" flipV="1">
            <a:off x="0" y="0"/>
            <a:ext cx="10113404" cy="900000"/>
          </a:xfrm>
          <a:prstGeom prst="rect">
            <a:avLst/>
          </a:prstGeom>
          <a:gradFill flip="none" rotWithShape="1">
            <a:gsLst>
              <a:gs pos="5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  <a:gs pos="100000">
                <a:schemeClr val="tx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DAE-B05F-448F-B40B-3F87BFA10C3E}" type="datetime2">
              <a:rPr lang="en-US" smtClean="0"/>
              <a:t>Friday, February 21, 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Callum Marples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357A61-694A-BD69-61E7-5DFB5DFA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68" y="1"/>
            <a:ext cx="10116672" cy="900000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59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  <p:extLst>
    <p:ext uri="{DCECCB84-F9BA-43D5-87BE-67443E8EF086}">
      <p15:sldGuideLst xmlns:p15="http://schemas.microsoft.com/office/powerpoint/2012/main">
        <p15:guide id="1" pos="7">
          <p15:clr>
            <a:srgbClr val="FBAE40"/>
          </p15:clr>
        </p15:guide>
        <p15:guide id="2" pos="753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image of a wavy surface&#10;&#10;AI-generated content may be incorrect.">
            <a:extLst>
              <a:ext uri="{FF2B5EF4-FFF2-40B4-BE49-F238E27FC236}">
                <a16:creationId xmlns:a16="http://schemas.microsoft.com/office/drawing/2014/main" id="{84531C9C-EA80-AC25-D35D-1E7008FC86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194" cy="69651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96841" y="1878631"/>
            <a:ext cx="5359400" cy="2387600"/>
          </a:xfrm>
          <a:prstGeom prst="rect">
            <a:avLst/>
          </a:prstGeom>
          <a:solidFill>
            <a:schemeClr val="tx1">
              <a:alpha val="75000"/>
            </a:schemeClr>
          </a:solidFill>
          <a:ln w="1905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496938" y="4266231"/>
            <a:ext cx="5359206" cy="1079795"/>
          </a:xfrm>
          <a:prstGeom prst="rect">
            <a:avLst/>
          </a:prstGeom>
          <a:solidFill>
            <a:schemeClr val="tx1">
              <a:alpha val="75000"/>
            </a:schemeClr>
          </a:solidFill>
          <a:ln w="1905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pic>
        <p:nvPicPr>
          <p:cNvPr id="10" name="Picture 9" descr="A logo with a skull and a book and a brain&#10;&#10;AI-generated content may be incorrect.">
            <a:extLst>
              <a:ext uri="{FF2B5EF4-FFF2-40B4-BE49-F238E27FC236}">
                <a16:creationId xmlns:a16="http://schemas.microsoft.com/office/drawing/2014/main" id="{41561FB5-6606-0CEC-B212-0F096939B6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80" y="1322578"/>
            <a:ext cx="4320000" cy="4320000"/>
          </a:xfrm>
          <a:prstGeom prst="rect">
            <a:avLst/>
          </a:prstGeom>
          <a:gradFill flip="none" rotWithShape="1">
            <a:gsLst>
              <a:gs pos="40000">
                <a:schemeClr val="tx1"/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</p:pic>
    </p:spTree>
    <p:extLst>
      <p:ext uri="{BB962C8B-B14F-4D97-AF65-F5344CB8AC3E}">
        <p14:creationId xmlns:p14="http://schemas.microsoft.com/office/powerpoint/2010/main" val="87103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H="1" flipV="1"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36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ifi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70DE92-EBA9-991F-8333-0D98C985DC51}"/>
              </a:ext>
            </a:extLst>
          </p:cNvPr>
          <p:cNvSpPr/>
          <p:nvPr userDrawn="1"/>
        </p:nvSpPr>
        <p:spPr>
          <a:xfrm flipH="1" flipV="1">
            <a:off x="0" y="0"/>
            <a:ext cx="10113404" cy="900000"/>
          </a:xfrm>
          <a:prstGeom prst="rect">
            <a:avLst/>
          </a:prstGeom>
          <a:gradFill flip="none" rotWithShape="1">
            <a:gsLst>
              <a:gs pos="5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  <a:gs pos="100000">
                <a:schemeClr val="tx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E8220D6-F2F8-6C24-CFFF-9490AC3C9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68" y="1"/>
            <a:ext cx="10116672" cy="900000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982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53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1F175DC-EFC0-BBA4-AB87-2BCAFC2DF2B6}"/>
              </a:ext>
            </a:extLst>
          </p:cNvPr>
          <p:cNvSpPr/>
          <p:nvPr userDrawn="1"/>
        </p:nvSpPr>
        <p:spPr>
          <a:xfrm flipH="1" flipV="1">
            <a:off x="0" y="0"/>
            <a:ext cx="12193593" cy="900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 flipH="1" flipV="1">
            <a:off x="10116677" y="-4035"/>
            <a:ext cx="2075323" cy="90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1C8D26-3079-47B5-A17A-C42D5B59FF7B}" type="datetime2">
              <a:rPr lang="en-US" smtClean="0"/>
              <a:t>Friday, February 21, 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Callum Marples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A06F9E0-7CC1-483F-AD0A-9F36236792E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Picture 10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B6922415-A9B0-ACAD-14CE-91B7A7A3244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338" y="-274035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8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3" r:id="rId2"/>
    <p:sldLayoutId id="2147483650" r:id="rId3"/>
    <p:sldLayoutId id="2147483655" r:id="rId4"/>
    <p:sldLayoutId id="214748365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73/pnas.2322732121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078B-6993-D9CB-A580-E0006B0D5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5767" y="1878631"/>
            <a:ext cx="6080474" cy="2387600"/>
          </a:xfrm>
        </p:spPr>
        <p:txBody>
          <a:bodyPr/>
          <a:lstStyle/>
          <a:p>
            <a:r>
              <a:rPr lang="en-GB" dirty="0"/>
              <a:t>Cal Marples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0FC99-9FA2-9167-53D7-FB2305BD4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75890" y="4266231"/>
            <a:ext cx="6080254" cy="1079795"/>
          </a:xfrm>
        </p:spPr>
        <p:txBody>
          <a:bodyPr/>
          <a:lstStyle/>
          <a:p>
            <a:r>
              <a:rPr lang="en-GB" dirty="0"/>
              <a:t>21</a:t>
            </a:r>
            <a:r>
              <a:rPr lang="en-GB" baseline="30000" dirty="0"/>
              <a:t>st</a:t>
            </a:r>
            <a:r>
              <a:rPr lang="en-GB" dirty="0"/>
              <a:t> February 2025</a:t>
            </a:r>
          </a:p>
        </p:txBody>
      </p:sp>
    </p:spTree>
    <p:extLst>
      <p:ext uri="{BB962C8B-B14F-4D97-AF65-F5344CB8AC3E}">
        <p14:creationId xmlns:p14="http://schemas.microsoft.com/office/powerpoint/2010/main" val="277632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ordi La Forge - Drake Format : r/MemeTemplatesOfficial">
            <a:extLst>
              <a:ext uri="{FF2B5EF4-FFF2-40B4-BE49-F238E27FC236}">
                <a16:creationId xmlns:a16="http://schemas.microsoft.com/office/drawing/2014/main" id="{2C694F64-B922-AAE4-0DB1-296DA8577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EEA0E0-4B0B-F366-6825-C6C3E0F9CB83}"/>
              </a:ext>
            </a:extLst>
          </p:cNvPr>
          <p:cNvSpPr txBox="1"/>
          <p:nvPr/>
        </p:nvSpPr>
        <p:spPr>
          <a:xfrm>
            <a:off x="6096000" y="1378803"/>
            <a:ext cx="342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+mj-lt"/>
              </a:rPr>
              <a:t>Keeping all parameters fixed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ABF702-F60C-26BB-4DFA-7D14FDB50A18}"/>
              </a:ext>
            </a:extLst>
          </p:cNvPr>
          <p:cNvSpPr txBox="1"/>
          <p:nvPr/>
        </p:nvSpPr>
        <p:spPr>
          <a:xfrm>
            <a:off x="6096000" y="4506685"/>
            <a:ext cx="342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+mj-lt"/>
              </a:rPr>
              <a:t>Letting parameters vary in both time and space</a:t>
            </a:r>
          </a:p>
        </p:txBody>
      </p:sp>
    </p:spTree>
    <p:extLst>
      <p:ext uri="{BB962C8B-B14F-4D97-AF65-F5344CB8AC3E}">
        <p14:creationId xmlns:p14="http://schemas.microsoft.com/office/powerpoint/2010/main" val="247254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CAE46C-B4D1-D4D6-A85F-3FA954B4CEC4}"/>
              </a:ext>
            </a:extLst>
          </p:cNvPr>
          <p:cNvSpPr txBox="1"/>
          <p:nvPr/>
        </p:nvSpPr>
        <p:spPr>
          <a:xfrm>
            <a:off x="838200" y="2018372"/>
            <a:ext cx="10515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i="0" dirty="0">
                <a:solidFill>
                  <a:srgbClr val="0B0B0B"/>
                </a:solidFill>
                <a:effectLst/>
                <a:latin typeface="+mj-lt"/>
              </a:rPr>
              <a:t>A minimal vertex model explains how the amnioserosa avoids fluidization during </a:t>
            </a:r>
            <a:r>
              <a:rPr lang="en-GB" sz="3200" i="1" dirty="0">
                <a:solidFill>
                  <a:srgbClr val="0B0B0B"/>
                </a:solidFill>
                <a:effectLst/>
                <a:latin typeface="+mj-lt"/>
              </a:rPr>
              <a:t>Drosophila</a:t>
            </a:r>
            <a:r>
              <a:rPr lang="en-GB" sz="3200" i="0" dirty="0">
                <a:solidFill>
                  <a:srgbClr val="0B0B0B"/>
                </a:solidFill>
                <a:effectLst/>
                <a:latin typeface="+mj-lt"/>
              </a:rPr>
              <a:t> dorsal closure</a:t>
            </a:r>
          </a:p>
          <a:p>
            <a:endParaRPr lang="en-GB" sz="2000" b="0" i="0" dirty="0">
              <a:solidFill>
                <a:srgbClr val="222222"/>
              </a:solidFill>
              <a:effectLst/>
              <a:latin typeface="+mj-lt"/>
              <a:ea typeface="Verdana" panose="020B0604030504040204" pitchFamily="34" charset="0"/>
            </a:endParaRPr>
          </a:p>
          <a:p>
            <a:endParaRPr lang="en-GB" sz="2000" b="0" i="0" dirty="0">
              <a:solidFill>
                <a:srgbClr val="222222"/>
              </a:solidFill>
              <a:effectLst/>
              <a:latin typeface="+mj-lt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+mj-lt"/>
              </a:rPr>
              <a:t>Indrajit Tah, Daniel </a:t>
            </a:r>
            <a:r>
              <a:rPr lang="en-GB" sz="2000" b="0" i="0" u="none" strike="noStrike" baseline="0" dirty="0" err="1">
                <a:solidFill>
                  <a:srgbClr val="000000"/>
                </a:solidFill>
                <a:latin typeface="+mj-lt"/>
              </a:rPr>
              <a:t>Haertter</a:t>
            </a:r>
            <a:r>
              <a:rPr lang="en-GB" sz="2000" b="0" i="0" u="none" strike="noStrike" baseline="0" dirty="0">
                <a:solidFill>
                  <a:srgbClr val="000000"/>
                </a:solidFill>
                <a:latin typeface="+mj-lt"/>
              </a:rPr>
              <a:t>, Janice M. Crawford, Daniel P. </a:t>
            </a:r>
            <a:r>
              <a:rPr lang="en-GB" sz="2000" b="0" i="0" u="none" strike="noStrike" baseline="0" dirty="0" err="1">
                <a:solidFill>
                  <a:srgbClr val="000000"/>
                </a:solidFill>
                <a:latin typeface="+mj-lt"/>
              </a:rPr>
              <a:t>Kiehart</a:t>
            </a:r>
            <a:r>
              <a:rPr lang="en-GB" sz="2000" b="0" i="0" u="none" strike="noStrike" baseline="0" dirty="0">
                <a:solidFill>
                  <a:srgbClr val="000000"/>
                </a:solidFill>
                <a:latin typeface="+mj-lt"/>
              </a:rPr>
              <a:t>, </a:t>
            </a:r>
          </a:p>
          <a:p>
            <a:r>
              <a:rPr lang="en-GB" sz="2000" dirty="0">
                <a:solidFill>
                  <a:srgbClr val="000000"/>
                </a:solidFill>
                <a:latin typeface="+mj-lt"/>
              </a:rPr>
              <a:t>     </a:t>
            </a:r>
            <a:r>
              <a:rPr lang="en-GB" sz="2000" b="0" i="0" u="none" strike="noStrike" baseline="0" dirty="0">
                <a:solidFill>
                  <a:srgbClr val="000000"/>
                </a:solidFill>
                <a:latin typeface="+mj-lt"/>
              </a:rPr>
              <a:t>Christoph F. Schmidt, Andrea J. Liu</a:t>
            </a:r>
          </a:p>
          <a:p>
            <a:endParaRPr lang="en-GB" sz="2000" dirty="0">
              <a:solidFill>
                <a:srgbClr val="222222"/>
              </a:solidFill>
              <a:latin typeface="+mj-lt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i="1" dirty="0">
                <a:solidFill>
                  <a:srgbClr val="222222"/>
                </a:solidFill>
                <a:effectLst/>
                <a:latin typeface="+mj-lt"/>
              </a:rPr>
              <a:t>Proceedings of the National Academy of Sciences</a:t>
            </a:r>
            <a:r>
              <a:rPr lang="en-GB" sz="2000" dirty="0">
                <a:solidFill>
                  <a:srgbClr val="222222"/>
                </a:solidFill>
                <a:latin typeface="+mj-lt"/>
                <a:ea typeface="Verdana" panose="020B0604030504040204" pitchFamily="34" charset="0"/>
              </a:rPr>
              <a:t> Vol. 122, No. 1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  <a:ea typeface="Verdana" panose="020B0604030504040204" pitchFamily="34" charset="0"/>
              </a:rPr>
              <a:t>DOI: </a:t>
            </a:r>
            <a:r>
              <a:rPr lang="en-GB" sz="2000" b="0" i="0" u="sng" dirty="0">
                <a:solidFill>
                  <a:srgbClr val="000000"/>
                </a:solidFill>
                <a:effectLst/>
                <a:latin typeface="+mj-lt"/>
                <a:hlinkClick r:id="rId2"/>
              </a:rPr>
              <a:t>10.1073/pnas.2322732121</a:t>
            </a:r>
            <a:endParaRPr lang="en-GB" sz="2000" dirty="0">
              <a:latin typeface="+mj-lt"/>
              <a:ea typeface="Verdana" panose="020B0604030504040204" pitchFamily="34" charset="0"/>
            </a:endParaRP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01C04FE6-452B-7699-406B-E87BCFC0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E4357-D603-4F85-A833-905B269FA430}" type="datetime2">
              <a:rPr lang="en-US" smtClean="0"/>
              <a:t>Friday, February 21, 2025</a:t>
            </a:fld>
            <a:endParaRPr lang="en-GB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E22A6997-4434-C735-66CE-931FD22F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Callum Marples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F4FEB76-5268-59E5-C09B-1B038D81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50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FAE4CC-E4E0-F733-65BF-61D93A5D9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E4357-D603-4F85-A833-905B269FA430}" type="datetime2">
              <a:rPr lang="en-US" smtClean="0"/>
              <a:t>Friday, February 21, 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78C64E-C6D8-18A5-68A2-C1FE26E16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Callum Marples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A1973-9A4F-FC2C-6A42-9F983927A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t>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C3DD55-C360-A376-8F00-2533F620C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pic>
        <p:nvPicPr>
          <p:cNvPr id="17" name="pnas.2322732121.sm01">
            <a:hlinkClick r:id="" action="ppaction://media"/>
            <a:extLst>
              <a:ext uri="{FF2B5EF4-FFF2-40B4-BE49-F238E27FC236}">
                <a16:creationId xmlns:a16="http://schemas.microsoft.com/office/drawing/2014/main" id="{939CEF9F-3665-8FC9-4791-DCFFC23BEE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65012"/>
            <a:ext cx="5613722" cy="421029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74DBEB7-1F44-8E56-6224-3A85658AAA45}"/>
              </a:ext>
            </a:extLst>
          </p:cNvPr>
          <p:cNvGrpSpPr/>
          <p:nvPr/>
        </p:nvGrpSpPr>
        <p:grpSpPr>
          <a:xfrm>
            <a:off x="6650757" y="1827828"/>
            <a:ext cx="5150733" cy="4893647"/>
            <a:chOff x="6759615" y="1886229"/>
            <a:chExt cx="5150733" cy="48936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392525-3BA8-95A8-2E2A-B8C19725E13A}"/>
                </a:ext>
              </a:extLst>
            </p:cNvPr>
            <p:cNvSpPr txBox="1"/>
            <p:nvPr/>
          </p:nvSpPr>
          <p:spPr>
            <a:xfrm>
              <a:off x="6759615" y="1886229"/>
              <a:ext cx="5150733" cy="489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+mj-lt"/>
                </a:rPr>
                <a:t>Dorsal closure during embryogenesis of the </a:t>
              </a:r>
              <a:r>
                <a:rPr lang="en-GB" sz="2400" i="1" dirty="0">
                  <a:latin typeface="+mj-lt"/>
                </a:rPr>
                <a:t>Drosophila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GB" sz="2400" i="1" dirty="0">
                <a:latin typeface="+mj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+mj-lt"/>
                </a:rPr>
                <a:t>The amnioserosa tissue shrinks over time:</a:t>
              </a:r>
            </a:p>
            <a:p>
              <a:endParaRPr lang="en-GB" sz="2400" dirty="0">
                <a:latin typeface="+mj-lt"/>
              </a:endParaRPr>
            </a:p>
            <a:p>
              <a:endParaRPr lang="en-GB" sz="2400" dirty="0">
                <a:latin typeface="+mj-lt"/>
              </a:endParaRPr>
            </a:p>
            <a:p>
              <a:endParaRPr lang="en-GB" sz="2400" dirty="0">
                <a:latin typeface="+mj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GB" sz="2400" dirty="0">
                <a:latin typeface="+mj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latin typeface="+mj-lt"/>
                </a:rPr>
                <a:t>The tissue remains rigid! </a:t>
              </a:r>
              <a:r>
                <a:rPr lang="en-GB" sz="2400" b="1" dirty="0">
                  <a:latin typeface="+mj-lt"/>
                </a:rPr>
                <a:t>Why?</a:t>
              </a:r>
            </a:p>
            <a:p>
              <a:endParaRPr lang="en-GB" sz="2400" dirty="0">
                <a:latin typeface="+mj-lt"/>
              </a:endParaRPr>
            </a:p>
            <a:p>
              <a:r>
                <a:rPr lang="en-GB" sz="2400" dirty="0">
                  <a:latin typeface="+mj-lt"/>
                </a:rPr>
                <a:t>   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GB" sz="2400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005F6EB-5054-BA18-915B-FD79440EF798}"/>
                    </a:ext>
                  </a:extLst>
                </p:cNvPr>
                <p:cNvSpPr txBox="1"/>
                <p:nvPr/>
              </p:nvSpPr>
              <p:spPr>
                <a:xfrm>
                  <a:off x="7641964" y="3976985"/>
                  <a:ext cx="3386033" cy="8585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2400" dirty="0" err="1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005F6EB-5054-BA18-915B-FD79440EF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1964" y="3976985"/>
                  <a:ext cx="3386033" cy="85856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7469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D15491-962E-25D7-6ECC-AFA3B0966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DAE-B05F-448F-B40B-3F87BFA10C3E}" type="datetime2">
              <a:rPr lang="en-US" smtClean="0"/>
              <a:t>Friday, February 21, 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C16509-1F16-A22D-DFAB-EE63635AF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Callum Marples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72855-E1E6-26DC-4E16-23B4A5F0E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t>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137783-6D9E-B0B2-488B-52B97945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and Experimental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A0046-254D-9E90-AC76-136A67BD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72" y="1156532"/>
            <a:ext cx="9134656" cy="49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3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E16426-FC4A-C72C-BFD5-7D5FC8137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DAE-B05F-448F-B40B-3F87BFA10C3E}" type="datetime2">
              <a:rPr lang="en-US" smtClean="0"/>
              <a:t>Friday, February 21, 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E57900-969F-70CD-EF41-9850597F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Callum Marples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4F164-0EBE-4948-3988-B707440F0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t>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AF61CD-7AA9-FA0D-6D53-81C9DB4A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Extensions to the Vertex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4E718-023B-6953-6ECE-97AA27980D7D}"/>
              </a:ext>
            </a:extLst>
          </p:cNvPr>
          <p:cNvSpPr txBox="1"/>
          <p:nvPr/>
        </p:nvSpPr>
        <p:spPr>
          <a:xfrm>
            <a:off x="1589315" y="1458688"/>
            <a:ext cx="5442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Mechanical energy:</a:t>
            </a:r>
          </a:p>
          <a:p>
            <a:endParaRPr lang="en-GB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7713DA-47E8-9B2A-287D-52BB4CAC7274}"/>
                  </a:ext>
                </a:extLst>
              </p:cNvPr>
              <p:cNvSpPr txBox="1"/>
              <p:nvPr/>
            </p:nvSpPr>
            <p:spPr>
              <a:xfrm>
                <a:off x="4539344" y="1152130"/>
                <a:ext cx="5736771" cy="11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ell</m:t>
                          </m:r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7713DA-47E8-9B2A-287D-52BB4CAC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344" y="1152130"/>
                <a:ext cx="5736771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4DA2F3CA-7E52-10C5-EFB5-9C9B2A946E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3287682"/>
                  </p:ext>
                </p:extLst>
              </p:nvPr>
            </p:nvGraphicFramePr>
            <p:xfrm>
              <a:off x="729346" y="2556852"/>
              <a:ext cx="10624453" cy="33518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676158">
                      <a:extLst>
                        <a:ext uri="{9D8B030D-6E8A-4147-A177-3AD203B41FA5}">
                          <a16:colId xmlns:a16="http://schemas.microsoft.com/office/drawing/2014/main" val="919154303"/>
                        </a:ext>
                      </a:extLst>
                    </a:gridCol>
                    <a:gridCol w="3447937">
                      <a:extLst>
                        <a:ext uri="{9D8B030D-6E8A-4147-A177-3AD203B41FA5}">
                          <a16:colId xmlns:a16="http://schemas.microsoft.com/office/drawing/2014/main" val="2132923537"/>
                        </a:ext>
                      </a:extLst>
                    </a:gridCol>
                    <a:gridCol w="4500358">
                      <a:extLst>
                        <a:ext uri="{9D8B030D-6E8A-4147-A177-3AD203B41FA5}">
                          <a16:colId xmlns:a16="http://schemas.microsoft.com/office/drawing/2014/main" val="3135939529"/>
                        </a:ext>
                      </a:extLst>
                    </a:gridCol>
                  </a:tblGrid>
                  <a:tr h="6367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latin typeface="+mj-lt"/>
                            </a:rPr>
                            <a:t>Experiment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latin typeface="+mj-lt"/>
                            </a:rPr>
                            <a:t>Vertex Model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latin typeface="+mj-lt"/>
                            </a:rPr>
                            <a:t>Implementation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8019104"/>
                      </a:ext>
                    </a:extLst>
                  </a:tr>
                  <a:tr h="6367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+mj-lt"/>
                            </a:rPr>
                            <a:t>Shape index variability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+mj-lt"/>
                            </a:rPr>
                            <a:t>Polydispersity in</a:t>
                          </a:r>
                          <a:r>
                            <a:rPr lang="en-GB" sz="1800" baseline="0" dirty="0">
                              <a:latin typeface="+mj-lt"/>
                            </a:rPr>
                            <a:t> initial</a:t>
                          </a:r>
                          <a:r>
                            <a:rPr lang="en-GB" sz="1800" dirty="0">
                              <a:latin typeface="+mj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GB" sz="1800" dirty="0">
                            <a:latin typeface="+mj-lt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+mj-lt"/>
                            </a:rPr>
                            <a:t>Gaussian with </a:t>
                          </a:r>
                          <a14:m>
                            <m:oMath xmlns:m="http://schemas.openxmlformats.org/officeDocument/2006/math"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=4.24</m:t>
                              </m:r>
                            </m:oMath>
                          </a14:m>
                          <a:r>
                            <a:rPr lang="en-GB" sz="1800" dirty="0">
                              <a:latin typeface="+mj-lt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=0.45</m:t>
                              </m:r>
                            </m:oMath>
                          </a14:m>
                          <a:endParaRPr lang="en-GB" sz="1600" dirty="0">
                            <a:latin typeface="+mj-lt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6201"/>
                      </a:ext>
                    </a:extLst>
                  </a:tr>
                  <a:tr h="8048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+mj-lt"/>
                            </a:rPr>
                            <a:t>Perimeter shrinks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b="0" i="0" dirty="0">
                              <a:latin typeface="+mj-lt"/>
                            </a:rPr>
                            <a:t>Make</a:t>
                          </a:r>
                          <a:r>
                            <a:rPr lang="en-GB" sz="1800" b="0" i="0" baseline="0" dirty="0">
                              <a:latin typeface="+mn-l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800" dirty="0">
                              <a:latin typeface="+mj-lt"/>
                            </a:rPr>
                            <a:t> a function of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GB" sz="18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GB" sz="1800" dirty="0">
                            <a:latin typeface="+mj-lt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d>
                                      <m:dPr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8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GB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d>
                                      <m:dPr>
                                        <m:ctrlP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8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−2.76 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GB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4351977"/>
                      </a:ext>
                    </a:extLst>
                  </a:tr>
                  <a:tr h="6367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+mj-lt"/>
                            </a:rPr>
                            <a:t>Cell ingression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+mj-lt"/>
                            </a:rPr>
                            <a:t>Randomly remove cells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10%</m:t>
                              </m:r>
                            </m:oMath>
                          </a14:m>
                          <a:r>
                            <a:rPr lang="en-GB" sz="1800" dirty="0">
                              <a:latin typeface="+mj-lt"/>
                            </a:rPr>
                            <a:t> over course of closure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7089537"/>
                      </a:ext>
                    </a:extLst>
                  </a:tr>
                  <a:tr h="6367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+mj-lt"/>
                            </a:rPr>
                            <a:t>Tissue area shrinks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+mj-lt"/>
                            </a:rPr>
                            <a:t>Same target area for all cells 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GB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GB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800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GB" sz="18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GB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GB" sz="1800" dirty="0">
                            <a:latin typeface="+mj-lt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5850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4DA2F3CA-7E52-10C5-EFB5-9C9B2A946E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3287682"/>
                  </p:ext>
                </p:extLst>
              </p:nvPr>
            </p:nvGraphicFramePr>
            <p:xfrm>
              <a:off x="729346" y="2556852"/>
              <a:ext cx="10624453" cy="335186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676158">
                      <a:extLst>
                        <a:ext uri="{9D8B030D-6E8A-4147-A177-3AD203B41FA5}">
                          <a16:colId xmlns:a16="http://schemas.microsoft.com/office/drawing/2014/main" val="919154303"/>
                        </a:ext>
                      </a:extLst>
                    </a:gridCol>
                    <a:gridCol w="3447937">
                      <a:extLst>
                        <a:ext uri="{9D8B030D-6E8A-4147-A177-3AD203B41FA5}">
                          <a16:colId xmlns:a16="http://schemas.microsoft.com/office/drawing/2014/main" val="2132923537"/>
                        </a:ext>
                      </a:extLst>
                    </a:gridCol>
                    <a:gridCol w="4500358">
                      <a:extLst>
                        <a:ext uri="{9D8B030D-6E8A-4147-A177-3AD203B41FA5}">
                          <a16:colId xmlns:a16="http://schemas.microsoft.com/office/drawing/2014/main" val="3135939529"/>
                        </a:ext>
                      </a:extLst>
                    </a:gridCol>
                  </a:tblGrid>
                  <a:tr h="6367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latin typeface="+mj-lt"/>
                            </a:rPr>
                            <a:t>Experiment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latin typeface="+mj-lt"/>
                            </a:rPr>
                            <a:t>Vertex Model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400" dirty="0">
                              <a:latin typeface="+mj-lt"/>
                            </a:rPr>
                            <a:t>Implementation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8019104"/>
                      </a:ext>
                    </a:extLst>
                  </a:tr>
                  <a:tr h="6367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+mj-lt"/>
                            </a:rPr>
                            <a:t>Shape index variability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7739" t="-101923" r="-131272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6130" t="-101923" r="-541" b="-3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6201"/>
                      </a:ext>
                    </a:extLst>
                  </a:tr>
                  <a:tr h="8048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+mj-lt"/>
                            </a:rPr>
                            <a:t>Perimeter shrinks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7739" t="-157895" r="-131272" b="-158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6130" t="-157895" r="-541" b="-158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4351977"/>
                      </a:ext>
                    </a:extLst>
                  </a:tr>
                  <a:tr h="6367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+mj-lt"/>
                            </a:rPr>
                            <a:t>Cell ingression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+mj-lt"/>
                            </a:rPr>
                            <a:t>Randomly remove cells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6130" t="-329808" r="-541" b="-1028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7089537"/>
                      </a:ext>
                    </a:extLst>
                  </a:tr>
                  <a:tr h="6367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+mj-lt"/>
                            </a:rPr>
                            <a:t>Tissue area shrinks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800" dirty="0">
                              <a:latin typeface="+mj-lt"/>
                            </a:rPr>
                            <a:t>Same target area for all cells 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6130" t="-425714" r="-541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58505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9174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BAEA-9EFD-1CA6-98E5-8263F0CA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DAE-B05F-448F-B40B-3F87BFA10C3E}" type="datetime2">
              <a:rPr lang="en-US" smtClean="0"/>
              <a:t>Friday, February 21, 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44FD5-4A8D-F51B-D843-8B449999E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Callum Marples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5411B-F39E-495D-F4C2-100755700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t>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4AB93B-158E-7F2E-AEAE-C492DE14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Analysis and Measuring Tension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24EB39-C411-3033-F653-67939A584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52" y="1291976"/>
            <a:ext cx="10446695" cy="467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B35F8D-96B9-0885-2602-01C9DAE1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DAE-B05F-448F-B40B-3F87BFA10C3E}" type="datetime2">
              <a:rPr lang="en-US" smtClean="0"/>
              <a:t>Friday, February 21, 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9C8EC-1DFF-4692-F0C5-065B6DB7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Callum Marples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82E64-5837-7BBC-6B34-96D6A0BDF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t>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0A6476-175C-DF5A-6F70-4FF988D0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Junction Tension and Percolation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BC975E-20FF-CEF9-F3CF-547C9A6A2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314" y="2257513"/>
            <a:ext cx="3113314" cy="2983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19AC5A-C3DF-A11A-549D-7155CF6868B3}"/>
                  </a:ext>
                </a:extLst>
              </p:cNvPr>
              <p:cNvSpPr txBox="1"/>
              <p:nvPr/>
            </p:nvSpPr>
            <p:spPr>
              <a:xfrm>
                <a:off x="6411684" y="1322602"/>
                <a:ext cx="5225142" cy="517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19AC5A-C3DF-A11A-549D-7155CF686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684" y="1322602"/>
                <a:ext cx="5225142" cy="5178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599F0B-0666-DC05-FA00-173ECF335AB7}"/>
                  </a:ext>
                </a:extLst>
              </p:cNvPr>
              <p:cNvSpPr txBox="1"/>
              <p:nvPr/>
            </p:nvSpPr>
            <p:spPr>
              <a:xfrm>
                <a:off x="838200" y="1365944"/>
                <a:ext cx="6422571" cy="2703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+mj-lt"/>
                  </a:rPr>
                  <a:t>Junction tension between cells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24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GB" sz="2400" dirty="0">
                    <a:latin typeface="+mj-lt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+mj-lt"/>
                  </a:rPr>
                  <a:t>For a solid tissue, require percolation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sz="2400" dirty="0">
                    <a:latin typeface="+mj-lt"/>
                  </a:rPr>
                  <a:t>: Fraction of junctions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599F0B-0666-DC05-FA00-173ECF335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5944"/>
                <a:ext cx="6422571" cy="2703561"/>
              </a:xfrm>
              <a:prstGeom prst="rect">
                <a:avLst/>
              </a:prstGeom>
              <a:blipFill>
                <a:blip r:embed="rId5"/>
                <a:stretch>
                  <a:fillRect l="-1330" t="-15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214FB56-252A-47A3-989D-BD34DAF25E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0000"/>
          <a:stretch/>
        </p:blipFill>
        <p:spPr>
          <a:xfrm>
            <a:off x="838200" y="3669383"/>
            <a:ext cx="5896407" cy="2585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ED9786-54F3-884D-588B-D968548FD2E3}"/>
                  </a:ext>
                </a:extLst>
              </p:cNvPr>
              <p:cNvSpPr txBox="1"/>
              <p:nvPr/>
            </p:nvSpPr>
            <p:spPr>
              <a:xfrm>
                <a:off x="7065404" y="5477608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+mj-lt"/>
                  </a:rPr>
                  <a:t>For percolation,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≈0.66</m:t>
                    </m:r>
                  </m:oMath>
                </a14:m>
                <a:endParaRPr lang="en-GB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ED9786-54F3-884D-588B-D968548FD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404" y="5477608"/>
                <a:ext cx="6096000" cy="461665"/>
              </a:xfrm>
              <a:prstGeom prst="rect">
                <a:avLst/>
              </a:prstGeom>
              <a:blipFill>
                <a:blip r:embed="rId7"/>
                <a:stretch>
                  <a:fillRect l="-1300" t="-9333" b="-3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02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29EC0-BF1A-214B-683A-125D31F5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DAE-B05F-448F-B40B-3F87BFA10C3E}" type="datetime2">
              <a:rPr lang="en-US" smtClean="0"/>
              <a:t>Friday, February 21, 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AF2D13-E82F-7220-0D02-75F93B60C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Callum Marples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791E0-8D45-0784-B945-FC3DD853D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t>8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5E9E98-7544-5A1F-5791-7AB87F6E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Does the Tissue Remain Solid?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8C1994-45DE-8C9A-BE00-C2CA29F3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30" y="1464656"/>
            <a:ext cx="11004338" cy="31834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AD0588-64F3-0E3C-43D2-6D04F2FF2DD9}"/>
              </a:ext>
            </a:extLst>
          </p:cNvPr>
          <p:cNvSpPr txBox="1"/>
          <p:nvPr/>
        </p:nvSpPr>
        <p:spPr>
          <a:xfrm>
            <a:off x="716015" y="5212780"/>
            <a:ext cx="1075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To maintain rigidity during closure, cell perimeters must shrink over time!</a:t>
            </a:r>
          </a:p>
        </p:txBody>
      </p:sp>
    </p:spTree>
    <p:extLst>
      <p:ext uri="{BB962C8B-B14F-4D97-AF65-F5344CB8AC3E}">
        <p14:creationId xmlns:p14="http://schemas.microsoft.com/office/powerpoint/2010/main" val="347250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8BA9A3-343E-3842-4209-E6C0511C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DAE-B05F-448F-B40B-3F87BFA10C3E}" type="datetime2">
              <a:rPr lang="en-US" smtClean="0"/>
              <a:t>Friday, February 21, 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865176-2DD2-7E8E-F3E2-F655F6C92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Callum Marples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527D9-C5C8-D08D-551B-BA9891175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t>9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17EF2D-EF1F-B192-18D9-8293C0F8E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A208CD-B53A-884D-7743-ECE25F83C051}"/>
                  </a:ext>
                </a:extLst>
              </p:cNvPr>
              <p:cNvSpPr txBox="1"/>
              <p:nvPr/>
            </p:nvSpPr>
            <p:spPr>
              <a:xfrm>
                <a:off x="838199" y="1877331"/>
                <a:ext cx="10515601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+mj-lt"/>
                  </a:rPr>
                  <a:t>The amnioserosa is rigid during dorsal closure, yet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&gt;3.81</m:t>
                    </m:r>
                  </m:oMath>
                </a14:m>
                <a:endParaRPr lang="en-GB" sz="24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+mj-lt"/>
                  </a:rPr>
                  <a:t>Refinements to the vertex model based on experimental findings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latin typeface="+mj-lt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+mj-lt"/>
                  </a:rPr>
                  <a:t>Cell perimeter polydispersity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+mj-lt"/>
                  </a:rPr>
                  <a:t>Preferred cell perimeters decrease over time</a:t>
                </a:r>
              </a:p>
              <a:p>
                <a:pPr lvl="2"/>
                <a:endParaRPr lang="en-GB" sz="24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+mj-lt"/>
                  </a:rPr>
                  <a:t>These extensions yield a vertex model that predicts rigidity during closure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latin typeface="+mj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+mj-lt"/>
                  </a:rPr>
                  <a:t>The “adaptive vertex model” can be very powerful!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A208CD-B53A-884D-7743-ECE25F83C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77331"/>
                <a:ext cx="10515601" cy="3785652"/>
              </a:xfrm>
              <a:prstGeom prst="rect">
                <a:avLst/>
              </a:prstGeom>
              <a:blipFill>
                <a:blip r:embed="rId2"/>
                <a:stretch>
                  <a:fillRect l="-753" t="-1127" r="-116" b="-28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76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OTT_6103 (PowerPoint Guidelines) POT_Widescreen_002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0563C1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rgbClr val="00487E">
                <a:lumMod val="85000"/>
                <a:lumOff val="15000"/>
              </a:srgbClr>
            </a:gs>
            <a:gs pos="17000">
              <a:schemeClr val="accent1"/>
            </a:gs>
            <a:gs pos="100000">
              <a:schemeClr val="accent1">
                <a:lumMod val="7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sz="2400" b="1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TT_6103 (PowerPoint Guidelines) POT_Widescreen_001" id="{81F3E3EA-E64F-4445-9547-4C0E98DD302B}" vid="{B96464EC-35CD-433F-A30D-F35B5417D5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570</TotalTime>
  <Words>346</Words>
  <Application>Microsoft Office PowerPoint</Application>
  <PresentationFormat>Widescreen</PresentationFormat>
  <Paragraphs>90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Cambria Math</vt:lpstr>
      <vt:lpstr>Georgia</vt:lpstr>
      <vt:lpstr>NOTT_6103 (PowerPoint Guidelines) POT_Widescreen_002</vt:lpstr>
      <vt:lpstr>Cal Marples</vt:lpstr>
      <vt:lpstr>PowerPoint Presentation</vt:lpstr>
      <vt:lpstr>Background</vt:lpstr>
      <vt:lpstr>Modelling and Experimental Analysis</vt:lpstr>
      <vt:lpstr>Extensions to the Vertex Model</vt:lpstr>
      <vt:lpstr>Shape Analysis and Measuring Tension</vt:lpstr>
      <vt:lpstr>Junction Tension and Percolation</vt:lpstr>
      <vt:lpstr>Why Does the Tissue Remain Solid?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Callum Marples</dc:creator>
  <cp:lastModifiedBy>Callum Marples</cp:lastModifiedBy>
  <cp:revision>1</cp:revision>
  <dcterms:created xsi:type="dcterms:W3CDTF">2025-02-16T20:46:36Z</dcterms:created>
  <dcterms:modified xsi:type="dcterms:W3CDTF">2025-02-21T11:39:45Z</dcterms:modified>
</cp:coreProperties>
</file>